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14" r:id="rId3"/>
    <p:sldId id="257" r:id="rId4"/>
    <p:sldId id="258" r:id="rId5"/>
    <p:sldId id="260" r:id="rId6"/>
    <p:sldId id="319" r:id="rId7"/>
    <p:sldId id="303" r:id="rId8"/>
    <p:sldId id="261" r:id="rId9"/>
    <p:sldId id="262" r:id="rId10"/>
    <p:sldId id="315" r:id="rId11"/>
    <p:sldId id="265" r:id="rId12"/>
    <p:sldId id="267" r:id="rId13"/>
    <p:sldId id="268" r:id="rId14"/>
    <p:sldId id="269" r:id="rId15"/>
    <p:sldId id="304" r:id="rId16"/>
    <p:sldId id="305" r:id="rId17"/>
    <p:sldId id="271" r:id="rId18"/>
    <p:sldId id="272" r:id="rId19"/>
    <p:sldId id="273" r:id="rId20"/>
    <p:sldId id="316" r:id="rId21"/>
    <p:sldId id="317" r:id="rId22"/>
    <p:sldId id="274" r:id="rId23"/>
    <p:sldId id="320" r:id="rId24"/>
    <p:sldId id="321" r:id="rId25"/>
    <p:sldId id="275" r:id="rId26"/>
    <p:sldId id="318" r:id="rId27"/>
    <p:sldId id="277" r:id="rId28"/>
    <p:sldId id="278" r:id="rId29"/>
    <p:sldId id="279" r:id="rId30"/>
    <p:sldId id="280" r:id="rId31"/>
    <p:sldId id="281" r:id="rId32"/>
    <p:sldId id="282" r:id="rId33"/>
    <p:sldId id="312" r:id="rId34"/>
    <p:sldId id="283" r:id="rId35"/>
    <p:sldId id="284" r:id="rId36"/>
    <p:sldId id="311" r:id="rId37"/>
    <p:sldId id="293" r:id="rId38"/>
    <p:sldId id="297" r:id="rId39"/>
    <p:sldId id="300" r:id="rId40"/>
    <p:sldId id="301" r:id="rId41"/>
    <p:sldId id="308" r:id="rId42"/>
    <p:sldId id="310" r:id="rId43"/>
  </p:sldIdLst>
  <p:sldSz cx="9144000" cy="6858000" type="screen4x3"/>
  <p:notesSz cx="6642100" cy="96535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80" d="100"/>
          <a:sy n="80" d="100"/>
        </p:scale>
        <p:origin x="450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EFA568-A3B7-4FDC-A7B1-15040B03EB9D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4130-D404-4307-822B-02490B1E281C}" type="datetimeFigureOut">
              <a:rPr lang="it-IT" smtClean="0"/>
              <a:pPr/>
              <a:t>15/11/2011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3575" y="4584700"/>
            <a:ext cx="5314950" cy="4344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8781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2375" y="9169400"/>
            <a:ext cx="28781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0D82-5097-4468-8E89-66193469CB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0D82-5097-4468-8E89-66193469CB1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7200" y="3657600"/>
            <a:ext cx="861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9D034D-A77B-4513-8243-9F4A7C27F4B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9F6CB1-1321-4972-A91B-5FCC891E98F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A419B-FFBA-4C79-A8D8-4D37072867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2B10-2EE5-432B-B545-72B307E7BB6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315EE-2730-4320-BD0F-80FAD42DC65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0AE5CC-7AB6-47B3-A235-B35D5E256E5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7C2C03-081F-493C-A11B-93A223E0B6E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21A327-7F9D-41A9-A0D7-5CCD3201669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65179F-5B7B-42AA-B170-AAB04316D0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D0657-E952-4D4A-8093-78758A537F0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621463-BC1B-40EA-90F5-627BC1CD6281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3077" name="Line 1029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8" name="Line 1030"/>
          <p:cNvSpPr>
            <a:spLocks noChangeShapeType="1"/>
          </p:cNvSpPr>
          <p:nvPr/>
        </p:nvSpPr>
        <p:spPr bwMode="auto">
          <a:xfrm>
            <a:off x="228600" y="152400"/>
            <a:ext cx="784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079" name="Text Box 1031"/>
          <p:cNvSpPr txBox="1">
            <a:spLocks noChangeArrowheads="1"/>
          </p:cNvSpPr>
          <p:nvPr/>
        </p:nvSpPr>
        <p:spPr bwMode="auto">
          <a:xfrm>
            <a:off x="152400" y="6248400"/>
            <a:ext cx="1241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900"/>
              <a:t>F.M.Zanzotto, R.Basili</a:t>
            </a:r>
          </a:p>
        </p:txBody>
      </p:sp>
      <p:sp>
        <p:nvSpPr>
          <p:cNvPr id="3080" name="Text Box 1032"/>
          <p:cNvSpPr txBox="1">
            <a:spLocks noChangeArrowheads="1"/>
          </p:cNvSpPr>
          <p:nvPr/>
        </p:nvSpPr>
        <p:spPr bwMode="auto">
          <a:xfrm>
            <a:off x="3944938" y="6248400"/>
            <a:ext cx="1504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900"/>
              <a:t>Abilità Informatiche</a:t>
            </a:r>
          </a:p>
          <a:p>
            <a:pPr algn="ctr"/>
            <a:r>
              <a:rPr lang="it-IT" sz="900"/>
              <a:t>Facoltà di Lettere e Filosofia</a:t>
            </a:r>
          </a:p>
        </p:txBody>
      </p:sp>
      <p:pic>
        <p:nvPicPr>
          <p:cNvPr id="3081" name="Picture 1033" descr="U:\Lavoro\Articoli\Presentazioni\tv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0"/>
            <a:ext cx="203200" cy="304800"/>
          </a:xfrm>
          <a:prstGeom prst="rect">
            <a:avLst/>
          </a:prstGeom>
          <a:noFill/>
        </p:spPr>
      </p:pic>
      <p:sp>
        <p:nvSpPr>
          <p:cNvPr id="3082" name="Text Box 1034"/>
          <p:cNvSpPr txBox="1">
            <a:spLocks noChangeArrowheads="1"/>
          </p:cNvSpPr>
          <p:nvPr/>
        </p:nvSpPr>
        <p:spPr bwMode="auto">
          <a:xfrm>
            <a:off x="142875" y="131763"/>
            <a:ext cx="1566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900">
                <a:solidFill>
                  <a:schemeClr val="accent1"/>
                </a:solidFill>
                <a:latin typeface="Monotype Corsiva" pitchFamily="66" charset="0"/>
              </a:rPr>
              <a:t>University of Rome “Tor Vergata”</a:t>
            </a:r>
          </a:p>
        </p:txBody>
      </p:sp>
      <p:pic>
        <p:nvPicPr>
          <p:cNvPr id="3083" name="Picture 1035" descr="C:\HOME\LAVORO\Laboratorio\Logo\logo art2 copy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838200" cy="469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99FF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Reti di Calcolatori ed Internet</a:t>
            </a: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Fabio Massimo Zanzotto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Tecnologie di Rete</a:t>
            </a:r>
            <a:endParaRPr lang="it-IT"/>
          </a:p>
        </p:txBody>
      </p:sp>
      <p:pic>
        <p:nvPicPr>
          <p:cNvPr id="290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957313" cy="22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240282" cy="214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9512" y="1671191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Commutazione di circuito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148064" y="162880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Commutazione di pacchetto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it-IT"/>
              <a:t>Il Livello Fisico</a:t>
            </a:r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304800" y="1828800"/>
            <a:ext cx="8610600" cy="3657600"/>
            <a:chOff x="288" y="2016"/>
            <a:chExt cx="5232" cy="1920"/>
          </a:xfrm>
        </p:grpSpPr>
        <p:sp>
          <p:nvSpPr>
            <p:cNvPr id="289797" name="Line 5"/>
            <p:cNvSpPr>
              <a:spLocks noChangeShapeType="1"/>
            </p:cNvSpPr>
            <p:nvPr/>
          </p:nvSpPr>
          <p:spPr bwMode="auto">
            <a:xfrm>
              <a:off x="2592" y="32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798" name="Line 6"/>
            <p:cNvSpPr>
              <a:spLocks noChangeShapeType="1"/>
            </p:cNvSpPr>
            <p:nvPr/>
          </p:nvSpPr>
          <p:spPr bwMode="auto">
            <a:xfrm flipV="1">
              <a:off x="3120" y="316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799" name="Line 7"/>
            <p:cNvSpPr>
              <a:spLocks noChangeShapeType="1"/>
            </p:cNvSpPr>
            <p:nvPr/>
          </p:nvSpPr>
          <p:spPr bwMode="auto">
            <a:xfrm>
              <a:off x="2400" y="259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0" name="Line 8"/>
            <p:cNvSpPr>
              <a:spLocks noChangeShapeType="1"/>
            </p:cNvSpPr>
            <p:nvPr/>
          </p:nvSpPr>
          <p:spPr bwMode="auto">
            <a:xfrm flipV="1">
              <a:off x="2016" y="259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1" name="Line 9"/>
            <p:cNvSpPr>
              <a:spLocks noChangeShapeType="1"/>
            </p:cNvSpPr>
            <p:nvPr/>
          </p:nvSpPr>
          <p:spPr bwMode="auto">
            <a:xfrm flipH="1">
              <a:off x="3456" y="28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68" y="273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 flipH="1">
              <a:off x="2592" y="2688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2352" y="2640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2400" y="2592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6" name="Rectangle 14"/>
            <p:cNvSpPr>
              <a:spLocks noChangeArrowheads="1"/>
            </p:cNvSpPr>
            <p:nvPr/>
          </p:nvSpPr>
          <p:spPr bwMode="auto">
            <a:xfrm>
              <a:off x="1824" y="2544"/>
              <a:ext cx="192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7" name="Rectangle 15"/>
            <p:cNvSpPr>
              <a:spLocks noChangeArrowheads="1"/>
            </p:cNvSpPr>
            <p:nvPr/>
          </p:nvSpPr>
          <p:spPr bwMode="auto">
            <a:xfrm>
              <a:off x="3792" y="2544"/>
              <a:ext cx="192" cy="7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8" name="Oval 16"/>
            <p:cNvSpPr>
              <a:spLocks noChangeArrowheads="1"/>
            </p:cNvSpPr>
            <p:nvPr/>
          </p:nvSpPr>
          <p:spPr bwMode="auto">
            <a:xfrm>
              <a:off x="2304" y="2496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09" name="Oval 17"/>
            <p:cNvSpPr>
              <a:spLocks noChangeArrowheads="1"/>
            </p:cNvSpPr>
            <p:nvPr/>
          </p:nvSpPr>
          <p:spPr bwMode="auto">
            <a:xfrm>
              <a:off x="2544" y="3120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0" name="Oval 18"/>
            <p:cNvSpPr>
              <a:spLocks noChangeArrowheads="1"/>
            </p:cNvSpPr>
            <p:nvPr/>
          </p:nvSpPr>
          <p:spPr bwMode="auto">
            <a:xfrm>
              <a:off x="3120" y="2592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1" name="Oval 19"/>
            <p:cNvSpPr>
              <a:spLocks noChangeArrowheads="1"/>
            </p:cNvSpPr>
            <p:nvPr/>
          </p:nvSpPr>
          <p:spPr bwMode="auto">
            <a:xfrm>
              <a:off x="3408" y="3024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2" name="AutoShape 20"/>
            <p:cNvSpPr>
              <a:spLocks noChangeArrowheads="1"/>
            </p:cNvSpPr>
            <p:nvPr/>
          </p:nvSpPr>
          <p:spPr bwMode="auto">
            <a:xfrm>
              <a:off x="2208" y="2400"/>
              <a:ext cx="1488" cy="105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89813" name="AutoShape 21"/>
            <p:cNvSpPr>
              <a:spLocks noChangeArrowheads="1"/>
            </p:cNvSpPr>
            <p:nvPr/>
          </p:nvSpPr>
          <p:spPr bwMode="auto">
            <a:xfrm>
              <a:off x="960" y="2160"/>
              <a:ext cx="3936" cy="16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4" name="AutoShape 22"/>
            <p:cNvSpPr>
              <a:spLocks noChangeArrowheads="1"/>
            </p:cNvSpPr>
            <p:nvPr/>
          </p:nvSpPr>
          <p:spPr bwMode="auto">
            <a:xfrm>
              <a:off x="288" y="2016"/>
              <a:ext cx="5232" cy="19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5" name="Oval 23"/>
            <p:cNvSpPr>
              <a:spLocks noChangeArrowheads="1"/>
            </p:cNvSpPr>
            <p:nvPr/>
          </p:nvSpPr>
          <p:spPr bwMode="auto">
            <a:xfrm>
              <a:off x="3024" y="3120"/>
              <a:ext cx="144" cy="19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6" name="Freeform 24"/>
            <p:cNvSpPr>
              <a:spLocks/>
            </p:cNvSpPr>
            <p:nvPr/>
          </p:nvSpPr>
          <p:spPr bwMode="auto">
            <a:xfrm>
              <a:off x="1344" y="2496"/>
              <a:ext cx="263" cy="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206"/>
                </a:cxn>
                <a:cxn ang="0">
                  <a:pos x="253" y="206"/>
                </a:cxn>
                <a:cxn ang="0">
                  <a:pos x="253" y="197"/>
                </a:cxn>
                <a:cxn ang="0">
                  <a:pos x="185" y="197"/>
                </a:cxn>
                <a:cxn ang="0">
                  <a:pos x="185" y="206"/>
                </a:cxn>
                <a:cxn ang="0">
                  <a:pos x="164" y="206"/>
                </a:cxn>
                <a:cxn ang="0">
                  <a:pos x="164" y="197"/>
                </a:cxn>
                <a:cxn ang="0">
                  <a:pos x="97" y="197"/>
                </a:cxn>
                <a:cxn ang="0">
                  <a:pos x="97" y="206"/>
                </a:cxn>
                <a:cxn ang="0">
                  <a:pos x="77" y="206"/>
                </a:cxn>
                <a:cxn ang="0">
                  <a:pos x="77" y="197"/>
                </a:cxn>
                <a:cxn ang="0">
                  <a:pos x="10" y="197"/>
                </a:cxn>
                <a:cxn ang="0">
                  <a:pos x="10" y="206"/>
                </a:cxn>
                <a:cxn ang="0">
                  <a:pos x="0" y="206"/>
                </a:cxn>
                <a:cxn ang="0">
                  <a:pos x="0" y="0"/>
                </a:cxn>
              </a:cxnLst>
              <a:rect l="0" t="0" r="r" b="b"/>
              <a:pathLst>
                <a:path w="263" h="207">
                  <a:moveTo>
                    <a:pt x="0" y="0"/>
                  </a:moveTo>
                  <a:lnTo>
                    <a:pt x="262" y="0"/>
                  </a:lnTo>
                  <a:lnTo>
                    <a:pt x="262" y="206"/>
                  </a:lnTo>
                  <a:lnTo>
                    <a:pt x="253" y="206"/>
                  </a:lnTo>
                  <a:lnTo>
                    <a:pt x="253" y="197"/>
                  </a:lnTo>
                  <a:lnTo>
                    <a:pt x="185" y="197"/>
                  </a:lnTo>
                  <a:lnTo>
                    <a:pt x="185" y="206"/>
                  </a:lnTo>
                  <a:lnTo>
                    <a:pt x="164" y="206"/>
                  </a:lnTo>
                  <a:lnTo>
                    <a:pt x="164" y="197"/>
                  </a:lnTo>
                  <a:lnTo>
                    <a:pt x="97" y="197"/>
                  </a:lnTo>
                  <a:lnTo>
                    <a:pt x="97" y="206"/>
                  </a:lnTo>
                  <a:lnTo>
                    <a:pt x="77" y="206"/>
                  </a:lnTo>
                  <a:lnTo>
                    <a:pt x="77" y="197"/>
                  </a:lnTo>
                  <a:lnTo>
                    <a:pt x="10" y="197"/>
                  </a:lnTo>
                  <a:lnTo>
                    <a:pt x="10" y="206"/>
                  </a:lnTo>
                  <a:lnTo>
                    <a:pt x="0" y="20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>
              <a:off x="1350" y="250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>
              <a:off x="1524" y="2527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>
              <a:off x="1350" y="2614"/>
              <a:ext cx="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auto">
            <a:xfrm>
              <a:off x="1350" y="2658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1" name="Line 29"/>
            <p:cNvSpPr>
              <a:spLocks noChangeShapeType="1"/>
            </p:cNvSpPr>
            <p:nvPr/>
          </p:nvSpPr>
          <p:spPr bwMode="auto">
            <a:xfrm>
              <a:off x="1350" y="2686"/>
              <a:ext cx="2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2" name="Line 30"/>
            <p:cNvSpPr>
              <a:spLocks noChangeShapeType="1"/>
            </p:cNvSpPr>
            <p:nvPr/>
          </p:nvSpPr>
          <p:spPr bwMode="auto">
            <a:xfrm>
              <a:off x="1359" y="2514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>
              <a:off x="1385" y="2514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24" name="Rectangle 32"/>
            <p:cNvSpPr>
              <a:spLocks noChangeArrowheads="1"/>
            </p:cNvSpPr>
            <p:nvPr/>
          </p:nvSpPr>
          <p:spPr bwMode="auto">
            <a:xfrm>
              <a:off x="1459" y="2596"/>
              <a:ext cx="32" cy="2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89825" name="Group 33"/>
            <p:cNvGrpSpPr>
              <a:grpSpLocks/>
            </p:cNvGrpSpPr>
            <p:nvPr/>
          </p:nvGrpSpPr>
          <p:grpSpPr bwMode="auto">
            <a:xfrm>
              <a:off x="4175" y="2448"/>
              <a:ext cx="241" cy="248"/>
              <a:chOff x="2595" y="1628"/>
              <a:chExt cx="241" cy="248"/>
            </a:xfrm>
          </p:grpSpPr>
          <p:sp>
            <p:nvSpPr>
              <p:cNvPr id="289826" name="AutoShape 34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7" name="AutoShape 35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29" name="Line 37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0" name="Rectangle 38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1" name="Line 39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2" name="Line 40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3" name="Line 41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4" name="Line 42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5" name="Line 43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6" name="Line 44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7" name="Line 45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8" name="Line 46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39" name="Line 47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0" name="Line 48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1" name="Line 49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2" name="Line 50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3" name="Line 51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4" name="Line 52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5" name="Line 53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6" name="Line 54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7" name="Line 55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8" name="Line 56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49" name="Line 57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0" name="Rectangle 58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1" name="Rectangle 59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2" name="Rectangle 60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3" name="Rectangle 61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4" name="Rectangle 62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5" name="Rectangle 63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6" name="Rectangle 64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7" name="Rectangle 65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58" name="Rectangle 66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9859" name="Line 67"/>
            <p:cNvSpPr>
              <a:spLocks noChangeShapeType="1"/>
            </p:cNvSpPr>
            <p:nvPr/>
          </p:nvSpPr>
          <p:spPr bwMode="auto">
            <a:xfrm>
              <a:off x="1431" y="2502"/>
              <a:ext cx="0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860" name="Line 68"/>
            <p:cNvSpPr>
              <a:spLocks noChangeShapeType="1"/>
            </p:cNvSpPr>
            <p:nvPr/>
          </p:nvSpPr>
          <p:spPr bwMode="auto">
            <a:xfrm>
              <a:off x="1518" y="2502"/>
              <a:ext cx="0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89861" name="Group 69"/>
            <p:cNvGrpSpPr>
              <a:grpSpLocks/>
            </p:cNvGrpSpPr>
            <p:nvPr/>
          </p:nvGrpSpPr>
          <p:grpSpPr bwMode="auto">
            <a:xfrm>
              <a:off x="4176" y="2920"/>
              <a:ext cx="241" cy="248"/>
              <a:chOff x="2595" y="1628"/>
              <a:chExt cx="241" cy="248"/>
            </a:xfrm>
          </p:grpSpPr>
          <p:sp>
            <p:nvSpPr>
              <p:cNvPr id="289862" name="AutoShape 70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3" name="AutoShape 71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4" name="Line 72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5" name="Line 73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6" name="Rectangle 74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7" name="Line 75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8" name="Line 76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69" name="Line 77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0" name="Line 78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1" name="Line 79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2" name="Line 80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3" name="Line 81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4" name="Line 82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5" name="Line 83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6" name="Line 84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7" name="Line 85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8" name="Line 86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79" name="Line 87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0" name="Line 88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1" name="Line 89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2" name="Line 90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3" name="Line 91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4" name="Line 92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5" name="Line 93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6" name="Rectangle 94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7" name="Rectangle 95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8" name="Rectangle 96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89" name="Rectangle 97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0" name="Rectangle 98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1" name="Rectangle 99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2" name="Rectangle 100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3" name="Rectangle 101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4" name="Rectangle 102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895" name="Group 103"/>
            <p:cNvGrpSpPr>
              <a:grpSpLocks/>
            </p:cNvGrpSpPr>
            <p:nvPr/>
          </p:nvGrpSpPr>
          <p:grpSpPr bwMode="auto">
            <a:xfrm>
              <a:off x="4176" y="3352"/>
              <a:ext cx="241" cy="248"/>
              <a:chOff x="2595" y="1628"/>
              <a:chExt cx="241" cy="248"/>
            </a:xfrm>
          </p:grpSpPr>
          <p:sp>
            <p:nvSpPr>
              <p:cNvPr id="289896" name="AutoShape 104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7" name="AutoShape 105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8" name="Line 106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899" name="Line 107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0" name="Rectangle 108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1" name="Line 109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2" name="Line 110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3" name="Line 111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4" name="Line 112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5" name="Line 113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6" name="Line 114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7" name="Line 115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8" name="Line 116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09" name="Line 117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0" name="Line 118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1" name="Line 119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2" name="Line 120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3" name="Line 121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4" name="Line 122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5" name="Line 123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6" name="Line 124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7" name="Line 125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8" name="Line 126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19" name="Line 127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0" name="Rectangle 128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1" name="Rectangle 129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2" name="Rectangle 130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3" name="Rectangle 131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4" name="Rectangle 132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5" name="Rectangle 133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6" name="Rectangle 134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7" name="Rectangle 135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28" name="Rectangle 136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929" name="Group 137"/>
            <p:cNvGrpSpPr>
              <a:grpSpLocks/>
            </p:cNvGrpSpPr>
            <p:nvPr/>
          </p:nvGrpSpPr>
          <p:grpSpPr bwMode="auto">
            <a:xfrm>
              <a:off x="1343" y="2920"/>
              <a:ext cx="241" cy="248"/>
              <a:chOff x="2595" y="1628"/>
              <a:chExt cx="241" cy="248"/>
            </a:xfrm>
          </p:grpSpPr>
          <p:sp>
            <p:nvSpPr>
              <p:cNvPr id="289930" name="AutoShape 138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1" name="AutoShape 139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2" name="Line 140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3" name="Line 141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4" name="Rectangle 142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5" name="Line 143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6" name="Line 144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7" name="Line 145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8" name="Line 146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39" name="Line 147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0" name="Line 148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1" name="Line 149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2" name="Line 150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3" name="Line 151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4" name="Line 152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5" name="Line 153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6" name="Line 154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7" name="Line 155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8" name="Line 156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49" name="Line 157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0" name="Line 158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1" name="Line 159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2" name="Line 160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3" name="Line 161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4" name="Rectangle 162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5" name="Rectangle 163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6" name="Rectangle 164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7" name="Rectangle 165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8" name="Rectangle 166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59" name="Rectangle 167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0" name="Rectangle 168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1" name="Rectangle 169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2" name="Rectangle 170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89963" name="Group 171"/>
            <p:cNvGrpSpPr>
              <a:grpSpLocks/>
            </p:cNvGrpSpPr>
            <p:nvPr/>
          </p:nvGrpSpPr>
          <p:grpSpPr bwMode="auto">
            <a:xfrm>
              <a:off x="1343" y="3352"/>
              <a:ext cx="241" cy="248"/>
              <a:chOff x="2595" y="1628"/>
              <a:chExt cx="241" cy="248"/>
            </a:xfrm>
          </p:grpSpPr>
          <p:sp>
            <p:nvSpPr>
              <p:cNvPr id="289964" name="AutoShape 172"/>
              <p:cNvSpPr>
                <a:spLocks noChangeArrowheads="1"/>
              </p:cNvSpPr>
              <p:nvPr/>
            </p:nvSpPr>
            <p:spPr bwMode="auto">
              <a:xfrm>
                <a:off x="2607" y="1628"/>
                <a:ext cx="217" cy="167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5" name="AutoShape 173"/>
              <p:cNvSpPr>
                <a:spLocks noChangeArrowheads="1"/>
              </p:cNvSpPr>
              <p:nvPr/>
            </p:nvSpPr>
            <p:spPr bwMode="auto">
              <a:xfrm>
                <a:off x="2632" y="1649"/>
                <a:ext cx="166" cy="125"/>
              </a:xfrm>
              <a:prstGeom prst="roundRect">
                <a:avLst>
                  <a:gd name="adj" fmla="val 12458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6" name="Line 174"/>
              <p:cNvSpPr>
                <a:spLocks noChangeShapeType="1"/>
              </p:cNvSpPr>
              <p:nvPr/>
            </p:nvSpPr>
            <p:spPr bwMode="auto">
              <a:xfrm>
                <a:off x="2657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7" name="Line 175"/>
              <p:cNvSpPr>
                <a:spLocks noChangeShapeType="1"/>
              </p:cNvSpPr>
              <p:nvPr/>
            </p:nvSpPr>
            <p:spPr bwMode="auto">
              <a:xfrm>
                <a:off x="2776" y="1805"/>
                <a:ext cx="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8" name="Rectangle 176"/>
              <p:cNvSpPr>
                <a:spLocks noChangeArrowheads="1"/>
              </p:cNvSpPr>
              <p:nvPr/>
            </p:nvSpPr>
            <p:spPr bwMode="auto">
              <a:xfrm>
                <a:off x="2595" y="1819"/>
                <a:ext cx="241" cy="5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69" name="Line 177"/>
              <p:cNvSpPr>
                <a:spLocks noChangeShapeType="1"/>
              </p:cNvSpPr>
              <p:nvPr/>
            </p:nvSpPr>
            <p:spPr bwMode="auto">
              <a:xfrm>
                <a:off x="26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0" name="Line 178"/>
              <p:cNvSpPr>
                <a:spLocks noChangeShapeType="1"/>
              </p:cNvSpPr>
              <p:nvPr/>
            </p:nvSpPr>
            <p:spPr bwMode="auto">
              <a:xfrm>
                <a:off x="261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1" name="Line 179"/>
              <p:cNvSpPr>
                <a:spLocks noChangeShapeType="1"/>
              </p:cNvSpPr>
              <p:nvPr/>
            </p:nvSpPr>
            <p:spPr bwMode="auto">
              <a:xfrm>
                <a:off x="2619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2" name="Line 180"/>
              <p:cNvSpPr>
                <a:spLocks noChangeShapeType="1"/>
              </p:cNvSpPr>
              <p:nvPr/>
            </p:nvSpPr>
            <p:spPr bwMode="auto">
              <a:xfrm>
                <a:off x="262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3" name="Line 181"/>
              <p:cNvSpPr>
                <a:spLocks noChangeShapeType="1"/>
              </p:cNvSpPr>
              <p:nvPr/>
            </p:nvSpPr>
            <p:spPr bwMode="auto">
              <a:xfrm>
                <a:off x="263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4" name="Line 182"/>
              <p:cNvSpPr>
                <a:spLocks noChangeShapeType="1"/>
              </p:cNvSpPr>
              <p:nvPr/>
            </p:nvSpPr>
            <p:spPr bwMode="auto">
              <a:xfrm>
                <a:off x="263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5" name="Line 183"/>
              <p:cNvSpPr>
                <a:spLocks noChangeShapeType="1"/>
              </p:cNvSpPr>
              <p:nvPr/>
            </p:nvSpPr>
            <p:spPr bwMode="auto">
              <a:xfrm>
                <a:off x="264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6" name="Line 184"/>
              <p:cNvSpPr>
                <a:spLocks noChangeShapeType="1"/>
              </p:cNvSpPr>
              <p:nvPr/>
            </p:nvSpPr>
            <p:spPr bwMode="auto">
              <a:xfrm>
                <a:off x="265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7" name="Line 185"/>
              <p:cNvSpPr>
                <a:spLocks noChangeShapeType="1"/>
              </p:cNvSpPr>
              <p:nvPr/>
            </p:nvSpPr>
            <p:spPr bwMode="auto">
              <a:xfrm>
                <a:off x="265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8" name="Line 186"/>
              <p:cNvSpPr>
                <a:spLocks noChangeShapeType="1"/>
              </p:cNvSpPr>
              <p:nvPr/>
            </p:nvSpPr>
            <p:spPr bwMode="auto">
              <a:xfrm>
                <a:off x="2663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79" name="Line 187"/>
              <p:cNvSpPr>
                <a:spLocks noChangeShapeType="1"/>
              </p:cNvSpPr>
              <p:nvPr/>
            </p:nvSpPr>
            <p:spPr bwMode="auto">
              <a:xfrm>
                <a:off x="267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0" name="Line 188"/>
              <p:cNvSpPr>
                <a:spLocks noChangeShapeType="1"/>
              </p:cNvSpPr>
              <p:nvPr/>
            </p:nvSpPr>
            <p:spPr bwMode="auto">
              <a:xfrm>
                <a:off x="2676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1" name="Line 189"/>
              <p:cNvSpPr>
                <a:spLocks noChangeShapeType="1"/>
              </p:cNvSpPr>
              <p:nvPr/>
            </p:nvSpPr>
            <p:spPr bwMode="auto">
              <a:xfrm>
                <a:off x="2682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2" name="Line 190"/>
              <p:cNvSpPr>
                <a:spLocks noChangeShapeType="1"/>
              </p:cNvSpPr>
              <p:nvPr/>
            </p:nvSpPr>
            <p:spPr bwMode="auto">
              <a:xfrm>
                <a:off x="2688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3" name="Line 191"/>
              <p:cNvSpPr>
                <a:spLocks noChangeShapeType="1"/>
              </p:cNvSpPr>
              <p:nvPr/>
            </p:nvSpPr>
            <p:spPr bwMode="auto">
              <a:xfrm>
                <a:off x="2695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4" name="Line 192"/>
              <p:cNvSpPr>
                <a:spLocks noChangeShapeType="1"/>
              </p:cNvSpPr>
              <p:nvPr/>
            </p:nvSpPr>
            <p:spPr bwMode="auto">
              <a:xfrm>
                <a:off x="2701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5" name="Line 193"/>
              <p:cNvSpPr>
                <a:spLocks noChangeShapeType="1"/>
              </p:cNvSpPr>
              <p:nvPr/>
            </p:nvSpPr>
            <p:spPr bwMode="auto">
              <a:xfrm>
                <a:off x="2707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6" name="Line 194"/>
              <p:cNvSpPr>
                <a:spLocks noChangeShapeType="1"/>
              </p:cNvSpPr>
              <p:nvPr/>
            </p:nvSpPr>
            <p:spPr bwMode="auto">
              <a:xfrm>
                <a:off x="2714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7" name="Line 195"/>
              <p:cNvSpPr>
                <a:spLocks noChangeShapeType="1"/>
              </p:cNvSpPr>
              <p:nvPr/>
            </p:nvSpPr>
            <p:spPr bwMode="auto">
              <a:xfrm>
                <a:off x="2720" y="1855"/>
                <a:ext cx="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8" name="Rectangle 196"/>
              <p:cNvSpPr>
                <a:spLocks noChangeArrowheads="1"/>
              </p:cNvSpPr>
              <p:nvPr/>
            </p:nvSpPr>
            <p:spPr bwMode="auto">
              <a:xfrm>
                <a:off x="2776" y="1835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89" name="Rectangle 197"/>
              <p:cNvSpPr>
                <a:spLocks noChangeArrowheads="1"/>
              </p:cNvSpPr>
              <p:nvPr/>
            </p:nvSpPr>
            <p:spPr bwMode="auto">
              <a:xfrm>
                <a:off x="2751" y="1838"/>
                <a:ext cx="73" cy="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0" name="Rectangle 198"/>
              <p:cNvSpPr>
                <a:spLocks noChangeArrowheads="1"/>
              </p:cNvSpPr>
              <p:nvPr/>
            </p:nvSpPr>
            <p:spPr bwMode="auto">
              <a:xfrm>
                <a:off x="2776" y="1856"/>
                <a:ext cx="22" cy="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1" name="Rectangle 199"/>
              <p:cNvSpPr>
                <a:spLocks noChangeArrowheads="1"/>
              </p:cNvSpPr>
              <p:nvPr/>
            </p:nvSpPr>
            <p:spPr bwMode="auto">
              <a:xfrm>
                <a:off x="2751" y="1858"/>
                <a:ext cx="73" cy="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2" name="Rectangle 200"/>
              <p:cNvSpPr>
                <a:spLocks noChangeArrowheads="1"/>
              </p:cNvSpPr>
              <p:nvPr/>
            </p:nvSpPr>
            <p:spPr bwMode="auto">
              <a:xfrm>
                <a:off x="2700" y="1787"/>
                <a:ext cx="33" cy="19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3" name="Rectangle 201"/>
              <p:cNvSpPr>
                <a:spLocks noChangeArrowheads="1"/>
              </p:cNvSpPr>
              <p:nvPr/>
            </p:nvSpPr>
            <p:spPr bwMode="auto">
              <a:xfrm>
                <a:off x="2668" y="1658"/>
                <a:ext cx="96" cy="8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4" name="Rectangle 202"/>
              <p:cNvSpPr>
                <a:spLocks noChangeArrowheads="1"/>
              </p:cNvSpPr>
              <p:nvPr/>
            </p:nvSpPr>
            <p:spPr bwMode="auto">
              <a:xfrm>
                <a:off x="2667" y="1698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5" name="Rectangle 203"/>
              <p:cNvSpPr>
                <a:spLocks noChangeArrowheads="1"/>
              </p:cNvSpPr>
              <p:nvPr/>
            </p:nvSpPr>
            <p:spPr bwMode="auto">
              <a:xfrm>
                <a:off x="2700" y="1701"/>
                <a:ext cx="96" cy="5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9996" name="Rectangle 204"/>
              <p:cNvSpPr>
                <a:spLocks noChangeArrowheads="1"/>
              </p:cNvSpPr>
              <p:nvPr/>
            </p:nvSpPr>
            <p:spPr bwMode="auto">
              <a:xfrm>
                <a:off x="2733" y="1727"/>
                <a:ext cx="32" cy="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9997" name="Line 205"/>
            <p:cNvSpPr>
              <a:spLocks noChangeShapeType="1"/>
            </p:cNvSpPr>
            <p:nvPr/>
          </p:nvSpPr>
          <p:spPr bwMode="auto">
            <a:xfrm flipV="1">
              <a:off x="1584" y="297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998" name="Line 206"/>
            <p:cNvSpPr>
              <a:spLocks noChangeShapeType="1"/>
            </p:cNvSpPr>
            <p:nvPr/>
          </p:nvSpPr>
          <p:spPr bwMode="auto">
            <a:xfrm>
              <a:off x="1488" y="268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999" name="Line 207"/>
            <p:cNvSpPr>
              <a:spLocks noChangeShapeType="1"/>
            </p:cNvSpPr>
            <p:nvPr/>
          </p:nvSpPr>
          <p:spPr bwMode="auto">
            <a:xfrm flipV="1">
              <a:off x="1584" y="29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0" name="Line 208"/>
            <p:cNvSpPr>
              <a:spLocks noChangeShapeType="1"/>
            </p:cNvSpPr>
            <p:nvPr/>
          </p:nvSpPr>
          <p:spPr bwMode="auto">
            <a:xfrm flipH="1" flipV="1">
              <a:off x="3984" y="297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1" name="Line 209"/>
            <p:cNvSpPr>
              <a:spLocks noChangeShapeType="1"/>
            </p:cNvSpPr>
            <p:nvPr/>
          </p:nvSpPr>
          <p:spPr bwMode="auto">
            <a:xfrm flipH="1" flipV="1">
              <a:off x="3984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2" name="Line 210"/>
            <p:cNvSpPr>
              <a:spLocks noChangeShapeType="1"/>
            </p:cNvSpPr>
            <p:nvPr/>
          </p:nvSpPr>
          <p:spPr bwMode="auto">
            <a:xfrm flipH="1">
              <a:off x="3984" y="26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03" name="Text Box 211"/>
            <p:cNvSpPr txBox="1">
              <a:spLocks noChangeArrowheads="1"/>
            </p:cNvSpPr>
            <p:nvPr/>
          </p:nvSpPr>
          <p:spPr bwMode="auto">
            <a:xfrm>
              <a:off x="2466" y="3288"/>
              <a:ext cx="32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 b="1"/>
                <a:t>IMP</a:t>
              </a:r>
              <a:endParaRPr lang="it-IT"/>
            </a:p>
          </p:txBody>
        </p:sp>
        <p:sp>
          <p:nvSpPr>
            <p:cNvPr id="290004" name="Text Box 212"/>
            <p:cNvSpPr txBox="1">
              <a:spLocks noChangeArrowheads="1"/>
            </p:cNvSpPr>
            <p:nvPr/>
          </p:nvSpPr>
          <p:spPr bwMode="auto">
            <a:xfrm>
              <a:off x="4128" y="3584"/>
              <a:ext cx="40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Hosts</a:t>
              </a:r>
              <a:endParaRPr lang="it-IT"/>
            </a:p>
          </p:txBody>
        </p:sp>
        <p:grpSp>
          <p:nvGrpSpPr>
            <p:cNvPr id="290005" name="Group 213"/>
            <p:cNvGrpSpPr>
              <a:grpSpLocks/>
            </p:cNvGrpSpPr>
            <p:nvPr/>
          </p:nvGrpSpPr>
          <p:grpSpPr bwMode="auto">
            <a:xfrm flipH="1">
              <a:off x="5090" y="2306"/>
              <a:ext cx="334" cy="430"/>
              <a:chOff x="4946" y="2306"/>
              <a:chExt cx="502" cy="541"/>
            </a:xfrm>
          </p:grpSpPr>
          <p:grpSp>
            <p:nvGrpSpPr>
              <p:cNvPr id="290006" name="Group 214"/>
              <p:cNvGrpSpPr>
                <a:grpSpLocks/>
              </p:cNvGrpSpPr>
              <p:nvPr/>
            </p:nvGrpSpPr>
            <p:grpSpPr bwMode="auto">
              <a:xfrm>
                <a:off x="5217" y="2435"/>
                <a:ext cx="231" cy="154"/>
                <a:chOff x="5217" y="2435"/>
                <a:chExt cx="231" cy="154"/>
              </a:xfrm>
            </p:grpSpPr>
            <p:grpSp>
              <p:nvGrpSpPr>
                <p:cNvPr id="290007" name="Group 215"/>
                <p:cNvGrpSpPr>
                  <a:grpSpLocks/>
                </p:cNvGrpSpPr>
                <p:nvPr/>
              </p:nvGrpSpPr>
              <p:grpSpPr bwMode="auto">
                <a:xfrm>
                  <a:off x="5217" y="2497"/>
                  <a:ext cx="107" cy="92"/>
                  <a:chOff x="5217" y="2497"/>
                  <a:chExt cx="107" cy="92"/>
                </a:xfrm>
              </p:grpSpPr>
              <p:sp>
                <p:nvSpPr>
                  <p:cNvPr id="290008" name="Freeform 216"/>
                  <p:cNvSpPr>
                    <a:spLocks/>
                  </p:cNvSpPr>
                  <p:nvPr/>
                </p:nvSpPr>
                <p:spPr bwMode="auto">
                  <a:xfrm>
                    <a:off x="5217" y="2497"/>
                    <a:ext cx="107" cy="9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318" y="64"/>
                      </a:cxn>
                      <a:cxn ang="0">
                        <a:pos x="384" y="102"/>
                      </a:cxn>
                      <a:cxn ang="0">
                        <a:pos x="415" y="134"/>
                      </a:cxn>
                      <a:cxn ang="0">
                        <a:pos x="425" y="191"/>
                      </a:cxn>
                      <a:cxn ang="0">
                        <a:pos x="418" y="248"/>
                      </a:cxn>
                      <a:cxn ang="0">
                        <a:pos x="390" y="306"/>
                      </a:cxn>
                      <a:cxn ang="0">
                        <a:pos x="345" y="340"/>
                      </a:cxn>
                      <a:cxn ang="0">
                        <a:pos x="324" y="368"/>
                      </a:cxn>
                      <a:cxn ang="0">
                        <a:pos x="252" y="329"/>
                      </a:cxn>
                      <a:cxn ang="0">
                        <a:pos x="198" y="309"/>
                      </a:cxn>
                      <a:cxn ang="0">
                        <a:pos x="149" y="280"/>
                      </a:cxn>
                      <a:cxn ang="0">
                        <a:pos x="104" y="242"/>
                      </a:cxn>
                      <a:cxn ang="0">
                        <a:pos x="63" y="207"/>
                      </a:cxn>
                      <a:cxn ang="0">
                        <a:pos x="31" y="165"/>
                      </a:cxn>
                      <a:cxn ang="0">
                        <a:pos x="0" y="128"/>
                      </a:cxn>
                      <a:cxn ang="0">
                        <a:pos x="107" y="64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425" h="368">
                        <a:moveTo>
                          <a:pt x="176" y="0"/>
                        </a:moveTo>
                        <a:lnTo>
                          <a:pt x="318" y="64"/>
                        </a:lnTo>
                        <a:lnTo>
                          <a:pt x="384" y="102"/>
                        </a:lnTo>
                        <a:lnTo>
                          <a:pt x="415" y="134"/>
                        </a:lnTo>
                        <a:lnTo>
                          <a:pt x="425" y="191"/>
                        </a:lnTo>
                        <a:lnTo>
                          <a:pt x="418" y="248"/>
                        </a:lnTo>
                        <a:lnTo>
                          <a:pt x="390" y="306"/>
                        </a:lnTo>
                        <a:lnTo>
                          <a:pt x="345" y="340"/>
                        </a:lnTo>
                        <a:lnTo>
                          <a:pt x="324" y="368"/>
                        </a:lnTo>
                        <a:lnTo>
                          <a:pt x="252" y="329"/>
                        </a:lnTo>
                        <a:lnTo>
                          <a:pt x="198" y="309"/>
                        </a:lnTo>
                        <a:lnTo>
                          <a:pt x="149" y="280"/>
                        </a:lnTo>
                        <a:lnTo>
                          <a:pt x="104" y="242"/>
                        </a:lnTo>
                        <a:lnTo>
                          <a:pt x="63" y="207"/>
                        </a:lnTo>
                        <a:lnTo>
                          <a:pt x="31" y="165"/>
                        </a:lnTo>
                        <a:lnTo>
                          <a:pt x="0" y="128"/>
                        </a:lnTo>
                        <a:lnTo>
                          <a:pt x="107" y="64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009" name="Freeform 217"/>
                  <p:cNvSpPr>
                    <a:spLocks/>
                  </p:cNvSpPr>
                  <p:nvPr/>
                </p:nvSpPr>
                <p:spPr bwMode="auto">
                  <a:xfrm>
                    <a:off x="5292" y="2531"/>
                    <a:ext cx="30" cy="46"/>
                  </a:xfrm>
                  <a:custGeom>
                    <a:avLst/>
                    <a:gdLst/>
                    <a:ahLst/>
                    <a:cxnLst>
                      <a:cxn ang="0">
                        <a:pos x="50" y="26"/>
                      </a:cxn>
                      <a:cxn ang="0">
                        <a:pos x="80" y="5"/>
                      </a:cxn>
                      <a:cxn ang="0">
                        <a:pos x="105" y="0"/>
                      </a:cxn>
                      <a:cxn ang="0">
                        <a:pos x="119" y="6"/>
                      </a:cxn>
                      <a:cxn ang="0">
                        <a:pos x="89" y="41"/>
                      </a:cxn>
                      <a:cxn ang="0">
                        <a:pos x="73" y="74"/>
                      </a:cxn>
                      <a:cxn ang="0">
                        <a:pos x="65" y="113"/>
                      </a:cxn>
                      <a:cxn ang="0">
                        <a:pos x="70" y="131"/>
                      </a:cxn>
                      <a:cxn ang="0">
                        <a:pos x="94" y="157"/>
                      </a:cxn>
                      <a:cxn ang="0">
                        <a:pos x="63" y="175"/>
                      </a:cxn>
                      <a:cxn ang="0">
                        <a:pos x="35" y="174"/>
                      </a:cxn>
                      <a:cxn ang="0">
                        <a:pos x="4" y="186"/>
                      </a:cxn>
                      <a:cxn ang="0">
                        <a:pos x="0" y="145"/>
                      </a:cxn>
                      <a:cxn ang="0">
                        <a:pos x="6" y="111"/>
                      </a:cxn>
                      <a:cxn ang="0">
                        <a:pos x="26" y="63"/>
                      </a:cxn>
                      <a:cxn ang="0">
                        <a:pos x="50" y="26"/>
                      </a:cxn>
                    </a:cxnLst>
                    <a:rect l="0" t="0" r="r" b="b"/>
                    <a:pathLst>
                      <a:path w="119" h="186">
                        <a:moveTo>
                          <a:pt x="50" y="26"/>
                        </a:moveTo>
                        <a:lnTo>
                          <a:pt x="80" y="5"/>
                        </a:lnTo>
                        <a:lnTo>
                          <a:pt x="105" y="0"/>
                        </a:lnTo>
                        <a:lnTo>
                          <a:pt x="119" y="6"/>
                        </a:lnTo>
                        <a:lnTo>
                          <a:pt x="89" y="41"/>
                        </a:lnTo>
                        <a:lnTo>
                          <a:pt x="73" y="74"/>
                        </a:lnTo>
                        <a:lnTo>
                          <a:pt x="65" y="113"/>
                        </a:lnTo>
                        <a:lnTo>
                          <a:pt x="70" y="131"/>
                        </a:lnTo>
                        <a:lnTo>
                          <a:pt x="94" y="157"/>
                        </a:lnTo>
                        <a:lnTo>
                          <a:pt x="63" y="175"/>
                        </a:lnTo>
                        <a:lnTo>
                          <a:pt x="35" y="174"/>
                        </a:lnTo>
                        <a:lnTo>
                          <a:pt x="4" y="186"/>
                        </a:lnTo>
                        <a:lnTo>
                          <a:pt x="0" y="145"/>
                        </a:lnTo>
                        <a:lnTo>
                          <a:pt x="6" y="111"/>
                        </a:lnTo>
                        <a:lnTo>
                          <a:pt x="26" y="63"/>
                        </a:lnTo>
                        <a:lnTo>
                          <a:pt x="50" y="26"/>
                        </a:lnTo>
                        <a:close/>
                      </a:path>
                    </a:pathLst>
                  </a:custGeom>
                  <a:solidFill>
                    <a:srgbClr val="E0E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010" name="Freeform 218"/>
                  <p:cNvSpPr>
                    <a:spLocks/>
                  </p:cNvSpPr>
                  <p:nvPr/>
                </p:nvSpPr>
                <p:spPr bwMode="auto">
                  <a:xfrm>
                    <a:off x="5291" y="2530"/>
                    <a:ext cx="30" cy="59"/>
                  </a:xfrm>
                  <a:custGeom>
                    <a:avLst/>
                    <a:gdLst/>
                    <a:ahLst/>
                    <a:cxnLst>
                      <a:cxn ang="0">
                        <a:pos x="27" y="237"/>
                      </a:cxn>
                      <a:cxn ang="0">
                        <a:pos x="11" y="210"/>
                      </a:cxn>
                      <a:cxn ang="0">
                        <a:pos x="0" y="164"/>
                      </a:cxn>
                      <a:cxn ang="0">
                        <a:pos x="8" y="114"/>
                      </a:cxn>
                      <a:cxn ang="0">
                        <a:pos x="27" y="64"/>
                      </a:cxn>
                      <a:cxn ang="0">
                        <a:pos x="56" y="26"/>
                      </a:cxn>
                      <a:cxn ang="0">
                        <a:pos x="86" y="4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19" h="237">
                        <a:moveTo>
                          <a:pt x="27" y="237"/>
                        </a:moveTo>
                        <a:lnTo>
                          <a:pt x="11" y="210"/>
                        </a:lnTo>
                        <a:lnTo>
                          <a:pt x="0" y="164"/>
                        </a:lnTo>
                        <a:lnTo>
                          <a:pt x="8" y="114"/>
                        </a:lnTo>
                        <a:lnTo>
                          <a:pt x="27" y="64"/>
                        </a:lnTo>
                        <a:lnTo>
                          <a:pt x="56" y="26"/>
                        </a:lnTo>
                        <a:lnTo>
                          <a:pt x="86" y="4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0011" name="Group 219"/>
                <p:cNvGrpSpPr>
                  <a:grpSpLocks/>
                </p:cNvGrpSpPr>
                <p:nvPr/>
              </p:nvGrpSpPr>
              <p:grpSpPr bwMode="auto">
                <a:xfrm>
                  <a:off x="5307" y="2435"/>
                  <a:ext cx="141" cy="145"/>
                  <a:chOff x="5307" y="2435"/>
                  <a:chExt cx="141" cy="145"/>
                </a:xfrm>
              </p:grpSpPr>
              <p:sp>
                <p:nvSpPr>
                  <p:cNvPr id="290012" name="Freeform 220"/>
                  <p:cNvSpPr>
                    <a:spLocks/>
                  </p:cNvSpPr>
                  <p:nvPr/>
                </p:nvSpPr>
                <p:spPr bwMode="auto">
                  <a:xfrm>
                    <a:off x="5307" y="2493"/>
                    <a:ext cx="63" cy="82"/>
                  </a:xfrm>
                  <a:custGeom>
                    <a:avLst/>
                    <a:gdLst/>
                    <a:ahLst/>
                    <a:cxnLst>
                      <a:cxn ang="0">
                        <a:pos x="11" y="214"/>
                      </a:cxn>
                      <a:cxn ang="0">
                        <a:pos x="20" y="195"/>
                      </a:cxn>
                      <a:cxn ang="0">
                        <a:pos x="30" y="180"/>
                      </a:cxn>
                      <a:cxn ang="0">
                        <a:pos x="43" y="172"/>
                      </a:cxn>
                      <a:cxn ang="0">
                        <a:pos x="61" y="159"/>
                      </a:cxn>
                      <a:cxn ang="0">
                        <a:pos x="75" y="146"/>
                      </a:cxn>
                      <a:cxn ang="0">
                        <a:pos x="87" y="132"/>
                      </a:cxn>
                      <a:cxn ang="0">
                        <a:pos x="97" y="119"/>
                      </a:cxn>
                      <a:cxn ang="0">
                        <a:pos x="113" y="107"/>
                      </a:cxn>
                      <a:cxn ang="0">
                        <a:pos x="134" y="98"/>
                      </a:cxn>
                      <a:cxn ang="0">
                        <a:pos x="150" y="86"/>
                      </a:cxn>
                      <a:cxn ang="0">
                        <a:pos x="158" y="61"/>
                      </a:cxn>
                      <a:cxn ang="0">
                        <a:pos x="173" y="44"/>
                      </a:cxn>
                      <a:cxn ang="0">
                        <a:pos x="193" y="3"/>
                      </a:cxn>
                      <a:cxn ang="0">
                        <a:pos x="205" y="0"/>
                      </a:cxn>
                      <a:cxn ang="0">
                        <a:pos x="216" y="8"/>
                      </a:cxn>
                      <a:cxn ang="0">
                        <a:pos x="223" y="19"/>
                      </a:cxn>
                      <a:cxn ang="0">
                        <a:pos x="225" y="38"/>
                      </a:cxn>
                      <a:cxn ang="0">
                        <a:pos x="217" y="62"/>
                      </a:cxn>
                      <a:cxn ang="0">
                        <a:pos x="208" y="73"/>
                      </a:cxn>
                      <a:cxn ang="0">
                        <a:pos x="199" y="86"/>
                      </a:cxn>
                      <a:cxn ang="0">
                        <a:pos x="190" y="107"/>
                      </a:cxn>
                      <a:cxn ang="0">
                        <a:pos x="201" y="103"/>
                      </a:cxn>
                      <a:cxn ang="0">
                        <a:pos x="219" y="103"/>
                      </a:cxn>
                      <a:cxn ang="0">
                        <a:pos x="227" y="107"/>
                      </a:cxn>
                      <a:cxn ang="0">
                        <a:pos x="247" y="120"/>
                      </a:cxn>
                      <a:cxn ang="0">
                        <a:pos x="253" y="141"/>
                      </a:cxn>
                      <a:cxn ang="0">
                        <a:pos x="255" y="172"/>
                      </a:cxn>
                      <a:cxn ang="0">
                        <a:pos x="250" y="209"/>
                      </a:cxn>
                      <a:cxn ang="0">
                        <a:pos x="239" y="233"/>
                      </a:cxn>
                      <a:cxn ang="0">
                        <a:pos x="226" y="264"/>
                      </a:cxn>
                      <a:cxn ang="0">
                        <a:pos x="205" y="297"/>
                      </a:cxn>
                      <a:cxn ang="0">
                        <a:pos x="192" y="316"/>
                      </a:cxn>
                      <a:cxn ang="0">
                        <a:pos x="177" y="326"/>
                      </a:cxn>
                      <a:cxn ang="0">
                        <a:pos x="158" y="329"/>
                      </a:cxn>
                      <a:cxn ang="0">
                        <a:pos x="136" y="326"/>
                      </a:cxn>
                      <a:cxn ang="0">
                        <a:pos x="118" y="320"/>
                      </a:cxn>
                      <a:cxn ang="0">
                        <a:pos x="107" y="312"/>
                      </a:cxn>
                      <a:cxn ang="0">
                        <a:pos x="96" y="305"/>
                      </a:cxn>
                      <a:cxn ang="0">
                        <a:pos x="85" y="309"/>
                      </a:cxn>
                      <a:cxn ang="0">
                        <a:pos x="69" y="311"/>
                      </a:cxn>
                      <a:cxn ang="0">
                        <a:pos x="53" y="313"/>
                      </a:cxn>
                      <a:cxn ang="0">
                        <a:pos x="31" y="309"/>
                      </a:cxn>
                      <a:cxn ang="0">
                        <a:pos x="18" y="298"/>
                      </a:cxn>
                      <a:cxn ang="0">
                        <a:pos x="6" y="279"/>
                      </a:cxn>
                      <a:cxn ang="0">
                        <a:pos x="0" y="250"/>
                      </a:cxn>
                      <a:cxn ang="0">
                        <a:pos x="7" y="220"/>
                      </a:cxn>
                      <a:cxn ang="0">
                        <a:pos x="11" y="214"/>
                      </a:cxn>
                    </a:cxnLst>
                    <a:rect l="0" t="0" r="r" b="b"/>
                    <a:pathLst>
                      <a:path w="255" h="329">
                        <a:moveTo>
                          <a:pt x="11" y="214"/>
                        </a:moveTo>
                        <a:lnTo>
                          <a:pt x="20" y="195"/>
                        </a:lnTo>
                        <a:lnTo>
                          <a:pt x="30" y="180"/>
                        </a:lnTo>
                        <a:lnTo>
                          <a:pt x="43" y="172"/>
                        </a:lnTo>
                        <a:lnTo>
                          <a:pt x="61" y="159"/>
                        </a:lnTo>
                        <a:lnTo>
                          <a:pt x="75" y="146"/>
                        </a:lnTo>
                        <a:lnTo>
                          <a:pt x="87" y="132"/>
                        </a:lnTo>
                        <a:lnTo>
                          <a:pt x="97" y="119"/>
                        </a:lnTo>
                        <a:lnTo>
                          <a:pt x="113" y="107"/>
                        </a:lnTo>
                        <a:lnTo>
                          <a:pt x="134" y="98"/>
                        </a:lnTo>
                        <a:lnTo>
                          <a:pt x="150" y="86"/>
                        </a:lnTo>
                        <a:lnTo>
                          <a:pt x="158" y="61"/>
                        </a:lnTo>
                        <a:lnTo>
                          <a:pt x="173" y="44"/>
                        </a:lnTo>
                        <a:lnTo>
                          <a:pt x="193" y="3"/>
                        </a:lnTo>
                        <a:lnTo>
                          <a:pt x="205" y="0"/>
                        </a:lnTo>
                        <a:lnTo>
                          <a:pt x="216" y="8"/>
                        </a:lnTo>
                        <a:lnTo>
                          <a:pt x="223" y="19"/>
                        </a:lnTo>
                        <a:lnTo>
                          <a:pt x="225" y="38"/>
                        </a:lnTo>
                        <a:lnTo>
                          <a:pt x="217" y="62"/>
                        </a:lnTo>
                        <a:lnTo>
                          <a:pt x="208" y="73"/>
                        </a:lnTo>
                        <a:lnTo>
                          <a:pt x="199" y="86"/>
                        </a:lnTo>
                        <a:lnTo>
                          <a:pt x="190" y="107"/>
                        </a:lnTo>
                        <a:lnTo>
                          <a:pt x="201" y="103"/>
                        </a:lnTo>
                        <a:lnTo>
                          <a:pt x="219" y="103"/>
                        </a:lnTo>
                        <a:lnTo>
                          <a:pt x="227" y="107"/>
                        </a:lnTo>
                        <a:lnTo>
                          <a:pt x="247" y="120"/>
                        </a:lnTo>
                        <a:lnTo>
                          <a:pt x="253" y="141"/>
                        </a:lnTo>
                        <a:lnTo>
                          <a:pt x="255" y="172"/>
                        </a:lnTo>
                        <a:lnTo>
                          <a:pt x="250" y="209"/>
                        </a:lnTo>
                        <a:lnTo>
                          <a:pt x="239" y="233"/>
                        </a:lnTo>
                        <a:lnTo>
                          <a:pt x="226" y="264"/>
                        </a:lnTo>
                        <a:lnTo>
                          <a:pt x="205" y="297"/>
                        </a:lnTo>
                        <a:lnTo>
                          <a:pt x="192" y="316"/>
                        </a:lnTo>
                        <a:lnTo>
                          <a:pt x="177" y="326"/>
                        </a:lnTo>
                        <a:lnTo>
                          <a:pt x="158" y="329"/>
                        </a:lnTo>
                        <a:lnTo>
                          <a:pt x="136" y="326"/>
                        </a:lnTo>
                        <a:lnTo>
                          <a:pt x="118" y="320"/>
                        </a:lnTo>
                        <a:lnTo>
                          <a:pt x="107" y="312"/>
                        </a:lnTo>
                        <a:lnTo>
                          <a:pt x="96" y="305"/>
                        </a:lnTo>
                        <a:lnTo>
                          <a:pt x="85" y="309"/>
                        </a:lnTo>
                        <a:lnTo>
                          <a:pt x="69" y="311"/>
                        </a:lnTo>
                        <a:lnTo>
                          <a:pt x="53" y="313"/>
                        </a:lnTo>
                        <a:lnTo>
                          <a:pt x="31" y="309"/>
                        </a:lnTo>
                        <a:lnTo>
                          <a:pt x="18" y="298"/>
                        </a:lnTo>
                        <a:lnTo>
                          <a:pt x="6" y="279"/>
                        </a:lnTo>
                        <a:lnTo>
                          <a:pt x="0" y="250"/>
                        </a:lnTo>
                        <a:lnTo>
                          <a:pt x="7" y="220"/>
                        </a:lnTo>
                        <a:lnTo>
                          <a:pt x="11" y="214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013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5321" y="2435"/>
                    <a:ext cx="127" cy="145"/>
                    <a:chOff x="5321" y="2435"/>
                    <a:chExt cx="127" cy="145"/>
                  </a:xfrm>
                </p:grpSpPr>
                <p:grpSp>
                  <p:nvGrpSpPr>
                    <p:cNvPr id="290014" name="Group 2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1" y="2435"/>
                      <a:ext cx="127" cy="127"/>
                      <a:chOff x="5321" y="2435"/>
                      <a:chExt cx="127" cy="127"/>
                    </a:xfrm>
                  </p:grpSpPr>
                  <p:sp>
                    <p:nvSpPr>
                      <p:cNvPr id="2900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1" y="2435"/>
                        <a:ext cx="127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53"/>
                          </a:cxn>
                          <a:cxn ang="0">
                            <a:pos x="32" y="419"/>
                          </a:cxn>
                          <a:cxn ang="0">
                            <a:pos x="70" y="372"/>
                          </a:cxn>
                          <a:cxn ang="0">
                            <a:pos x="116" y="327"/>
                          </a:cxn>
                          <a:cxn ang="0">
                            <a:pos x="151" y="299"/>
                          </a:cxn>
                          <a:cxn ang="0">
                            <a:pos x="178" y="289"/>
                          </a:cxn>
                          <a:cxn ang="0">
                            <a:pos x="198" y="283"/>
                          </a:cxn>
                          <a:cxn ang="0">
                            <a:pos x="210" y="270"/>
                          </a:cxn>
                          <a:cxn ang="0">
                            <a:pos x="206" y="238"/>
                          </a:cxn>
                          <a:cxn ang="0">
                            <a:pos x="214" y="203"/>
                          </a:cxn>
                          <a:cxn ang="0">
                            <a:pos x="232" y="168"/>
                          </a:cxn>
                          <a:cxn ang="0">
                            <a:pos x="258" y="131"/>
                          </a:cxn>
                          <a:cxn ang="0">
                            <a:pos x="299" y="92"/>
                          </a:cxn>
                          <a:cxn ang="0">
                            <a:pos x="341" y="56"/>
                          </a:cxn>
                          <a:cxn ang="0">
                            <a:pos x="382" y="26"/>
                          </a:cxn>
                          <a:cxn ang="0">
                            <a:pos x="426" y="6"/>
                          </a:cxn>
                          <a:cxn ang="0">
                            <a:pos x="457" y="0"/>
                          </a:cxn>
                          <a:cxn ang="0">
                            <a:pos x="485" y="10"/>
                          </a:cxn>
                          <a:cxn ang="0">
                            <a:pos x="501" y="28"/>
                          </a:cxn>
                          <a:cxn ang="0">
                            <a:pos x="508" y="53"/>
                          </a:cxn>
                          <a:cxn ang="0">
                            <a:pos x="505" y="88"/>
                          </a:cxn>
                          <a:cxn ang="0">
                            <a:pos x="491" y="126"/>
                          </a:cxn>
                          <a:cxn ang="0">
                            <a:pos x="473" y="159"/>
                          </a:cxn>
                          <a:cxn ang="0">
                            <a:pos x="447" y="195"/>
                          </a:cxn>
                          <a:cxn ang="0">
                            <a:pos x="417" y="225"/>
                          </a:cxn>
                          <a:cxn ang="0">
                            <a:pos x="375" y="259"/>
                          </a:cxn>
                          <a:cxn ang="0">
                            <a:pos x="337" y="287"/>
                          </a:cxn>
                          <a:cxn ang="0">
                            <a:pos x="304" y="303"/>
                          </a:cxn>
                          <a:cxn ang="0">
                            <a:pos x="274" y="305"/>
                          </a:cxn>
                          <a:cxn ang="0">
                            <a:pos x="247" y="301"/>
                          </a:cxn>
                          <a:cxn ang="0">
                            <a:pos x="228" y="308"/>
                          </a:cxn>
                          <a:cxn ang="0">
                            <a:pos x="217" y="325"/>
                          </a:cxn>
                          <a:cxn ang="0">
                            <a:pos x="207" y="355"/>
                          </a:cxn>
                          <a:cxn ang="0">
                            <a:pos x="183" y="388"/>
                          </a:cxn>
                          <a:cxn ang="0">
                            <a:pos x="145" y="424"/>
                          </a:cxn>
                          <a:cxn ang="0">
                            <a:pos x="117" y="455"/>
                          </a:cxn>
                          <a:cxn ang="0">
                            <a:pos x="90" y="482"/>
                          </a:cxn>
                          <a:cxn ang="0">
                            <a:pos x="67" y="499"/>
                          </a:cxn>
                          <a:cxn ang="0">
                            <a:pos x="41" y="508"/>
                          </a:cxn>
                          <a:cxn ang="0">
                            <a:pos x="19" y="509"/>
                          </a:cxn>
                          <a:cxn ang="0">
                            <a:pos x="1" y="499"/>
                          </a:cxn>
                          <a:cxn ang="0">
                            <a:pos x="0" y="476"/>
                          </a:cxn>
                          <a:cxn ang="0">
                            <a:pos x="6" y="453"/>
                          </a:cxn>
                        </a:cxnLst>
                        <a:rect l="0" t="0" r="r" b="b"/>
                        <a:pathLst>
                          <a:path w="508" h="509">
                            <a:moveTo>
                              <a:pt x="6" y="453"/>
                            </a:moveTo>
                            <a:lnTo>
                              <a:pt x="32" y="419"/>
                            </a:lnTo>
                            <a:lnTo>
                              <a:pt x="70" y="372"/>
                            </a:lnTo>
                            <a:lnTo>
                              <a:pt x="116" y="327"/>
                            </a:lnTo>
                            <a:lnTo>
                              <a:pt x="151" y="299"/>
                            </a:lnTo>
                            <a:lnTo>
                              <a:pt x="178" y="289"/>
                            </a:lnTo>
                            <a:lnTo>
                              <a:pt x="198" y="283"/>
                            </a:lnTo>
                            <a:lnTo>
                              <a:pt x="210" y="270"/>
                            </a:lnTo>
                            <a:lnTo>
                              <a:pt x="206" y="238"/>
                            </a:lnTo>
                            <a:lnTo>
                              <a:pt x="214" y="203"/>
                            </a:lnTo>
                            <a:lnTo>
                              <a:pt x="232" y="168"/>
                            </a:lnTo>
                            <a:lnTo>
                              <a:pt x="258" y="131"/>
                            </a:lnTo>
                            <a:lnTo>
                              <a:pt x="299" y="92"/>
                            </a:lnTo>
                            <a:lnTo>
                              <a:pt x="341" y="56"/>
                            </a:lnTo>
                            <a:lnTo>
                              <a:pt x="382" y="26"/>
                            </a:lnTo>
                            <a:lnTo>
                              <a:pt x="426" y="6"/>
                            </a:lnTo>
                            <a:lnTo>
                              <a:pt x="457" y="0"/>
                            </a:lnTo>
                            <a:lnTo>
                              <a:pt x="485" y="10"/>
                            </a:lnTo>
                            <a:lnTo>
                              <a:pt x="501" y="28"/>
                            </a:lnTo>
                            <a:lnTo>
                              <a:pt x="508" y="53"/>
                            </a:lnTo>
                            <a:lnTo>
                              <a:pt x="505" y="88"/>
                            </a:lnTo>
                            <a:lnTo>
                              <a:pt x="491" y="126"/>
                            </a:lnTo>
                            <a:lnTo>
                              <a:pt x="473" y="159"/>
                            </a:lnTo>
                            <a:lnTo>
                              <a:pt x="447" y="195"/>
                            </a:lnTo>
                            <a:lnTo>
                              <a:pt x="417" y="225"/>
                            </a:lnTo>
                            <a:lnTo>
                              <a:pt x="375" y="259"/>
                            </a:lnTo>
                            <a:lnTo>
                              <a:pt x="337" y="287"/>
                            </a:lnTo>
                            <a:lnTo>
                              <a:pt x="304" y="303"/>
                            </a:lnTo>
                            <a:lnTo>
                              <a:pt x="274" y="305"/>
                            </a:lnTo>
                            <a:lnTo>
                              <a:pt x="247" y="301"/>
                            </a:lnTo>
                            <a:lnTo>
                              <a:pt x="228" y="308"/>
                            </a:lnTo>
                            <a:lnTo>
                              <a:pt x="217" y="325"/>
                            </a:lnTo>
                            <a:lnTo>
                              <a:pt x="207" y="355"/>
                            </a:lnTo>
                            <a:lnTo>
                              <a:pt x="183" y="388"/>
                            </a:lnTo>
                            <a:lnTo>
                              <a:pt x="145" y="424"/>
                            </a:lnTo>
                            <a:lnTo>
                              <a:pt x="117" y="455"/>
                            </a:lnTo>
                            <a:lnTo>
                              <a:pt x="90" y="482"/>
                            </a:lnTo>
                            <a:lnTo>
                              <a:pt x="67" y="499"/>
                            </a:lnTo>
                            <a:lnTo>
                              <a:pt x="41" y="508"/>
                            </a:lnTo>
                            <a:lnTo>
                              <a:pt x="19" y="509"/>
                            </a:lnTo>
                            <a:lnTo>
                              <a:pt x="1" y="499"/>
                            </a:lnTo>
                            <a:lnTo>
                              <a:pt x="0" y="476"/>
                            </a:lnTo>
                            <a:lnTo>
                              <a:pt x="6" y="453"/>
                            </a:lnTo>
                            <a:close/>
                          </a:path>
                        </a:pathLst>
                      </a:custGeom>
                      <a:solidFill>
                        <a:srgbClr val="A0A0C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0" y="2443"/>
                        <a:ext cx="6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7"/>
                          </a:cxn>
                          <a:cxn ang="0">
                            <a:pos x="10" y="168"/>
                          </a:cxn>
                          <a:cxn ang="0">
                            <a:pos x="26" y="142"/>
                          </a:cxn>
                          <a:cxn ang="0">
                            <a:pos x="57" y="105"/>
                          </a:cxn>
                          <a:cxn ang="0">
                            <a:pos x="87" y="75"/>
                          </a:cxn>
                          <a:cxn ang="0">
                            <a:pos x="126" y="45"/>
                          </a:cxn>
                          <a:cxn ang="0">
                            <a:pos x="163" y="21"/>
                          </a:cxn>
                          <a:cxn ang="0">
                            <a:pos x="194" y="4"/>
                          </a:cxn>
                          <a:cxn ang="0">
                            <a:pos x="219" y="0"/>
                          </a:cxn>
                          <a:cxn ang="0">
                            <a:pos x="238" y="8"/>
                          </a:cxn>
                          <a:cxn ang="0">
                            <a:pos x="244" y="32"/>
                          </a:cxn>
                          <a:cxn ang="0">
                            <a:pos x="235" y="60"/>
                          </a:cxn>
                          <a:cxn ang="0">
                            <a:pos x="219" y="92"/>
                          </a:cxn>
                          <a:cxn ang="0">
                            <a:pos x="188" y="132"/>
                          </a:cxn>
                          <a:cxn ang="0">
                            <a:pos x="159" y="162"/>
                          </a:cxn>
                          <a:cxn ang="0">
                            <a:pos x="126" y="191"/>
                          </a:cxn>
                          <a:cxn ang="0">
                            <a:pos x="91" y="219"/>
                          </a:cxn>
                          <a:cxn ang="0">
                            <a:pos x="48" y="243"/>
                          </a:cxn>
                          <a:cxn ang="0">
                            <a:pos x="19" y="240"/>
                          </a:cxn>
                          <a:cxn ang="0">
                            <a:pos x="3" y="226"/>
                          </a:cxn>
                          <a:cxn ang="0">
                            <a:pos x="0" y="197"/>
                          </a:cxn>
                        </a:cxnLst>
                        <a:rect l="0" t="0" r="r" b="b"/>
                        <a:pathLst>
                          <a:path w="244" h="243">
                            <a:moveTo>
                              <a:pt x="0" y="197"/>
                            </a:moveTo>
                            <a:lnTo>
                              <a:pt x="10" y="168"/>
                            </a:lnTo>
                            <a:lnTo>
                              <a:pt x="26" y="142"/>
                            </a:lnTo>
                            <a:lnTo>
                              <a:pt x="57" y="105"/>
                            </a:lnTo>
                            <a:lnTo>
                              <a:pt x="87" y="75"/>
                            </a:lnTo>
                            <a:lnTo>
                              <a:pt x="126" y="45"/>
                            </a:lnTo>
                            <a:lnTo>
                              <a:pt x="163" y="21"/>
                            </a:lnTo>
                            <a:lnTo>
                              <a:pt x="194" y="4"/>
                            </a:lnTo>
                            <a:lnTo>
                              <a:pt x="219" y="0"/>
                            </a:lnTo>
                            <a:lnTo>
                              <a:pt x="238" y="8"/>
                            </a:lnTo>
                            <a:lnTo>
                              <a:pt x="244" y="32"/>
                            </a:lnTo>
                            <a:lnTo>
                              <a:pt x="235" y="60"/>
                            </a:lnTo>
                            <a:lnTo>
                              <a:pt x="219" y="92"/>
                            </a:lnTo>
                            <a:lnTo>
                              <a:pt x="188" y="132"/>
                            </a:lnTo>
                            <a:lnTo>
                              <a:pt x="159" y="162"/>
                            </a:lnTo>
                            <a:lnTo>
                              <a:pt x="126" y="191"/>
                            </a:lnTo>
                            <a:lnTo>
                              <a:pt x="91" y="219"/>
                            </a:lnTo>
                            <a:lnTo>
                              <a:pt x="48" y="243"/>
                            </a:lnTo>
                            <a:lnTo>
                              <a:pt x="19" y="240"/>
                            </a:lnTo>
                            <a:lnTo>
                              <a:pt x="3" y="226"/>
                            </a:lnTo>
                            <a:lnTo>
                              <a:pt x="0" y="197"/>
                            </a:lnTo>
                            <a:close/>
                          </a:path>
                        </a:pathLst>
                      </a:custGeom>
                      <a:solidFill>
                        <a:srgbClr val="E0E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1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5339" y="2526"/>
                      <a:ext cx="41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40" y="5"/>
                        </a:cxn>
                        <a:cxn ang="0">
                          <a:pos x="149" y="17"/>
                        </a:cxn>
                        <a:cxn ang="0">
                          <a:pos x="150" y="30"/>
                        </a:cxn>
                        <a:cxn ang="0">
                          <a:pos x="145" y="41"/>
                        </a:cxn>
                        <a:cxn ang="0">
                          <a:pos x="153" y="46"/>
                        </a:cxn>
                        <a:cxn ang="0">
                          <a:pos x="163" y="60"/>
                        </a:cxn>
                        <a:cxn ang="0">
                          <a:pos x="164" y="76"/>
                        </a:cxn>
                        <a:cxn ang="0">
                          <a:pos x="154" y="86"/>
                        </a:cxn>
                        <a:cxn ang="0">
                          <a:pos x="140" y="94"/>
                        </a:cxn>
                        <a:cxn ang="0">
                          <a:pos x="149" y="110"/>
                        </a:cxn>
                        <a:cxn ang="0">
                          <a:pos x="150" y="128"/>
                        </a:cxn>
                        <a:cxn ang="0">
                          <a:pos x="141" y="142"/>
                        </a:cxn>
                        <a:cxn ang="0">
                          <a:pos x="121" y="148"/>
                        </a:cxn>
                        <a:cxn ang="0">
                          <a:pos x="92" y="144"/>
                        </a:cxn>
                        <a:cxn ang="0">
                          <a:pos x="93" y="159"/>
                        </a:cxn>
                        <a:cxn ang="0">
                          <a:pos x="92" y="181"/>
                        </a:cxn>
                        <a:cxn ang="0">
                          <a:pos x="86" y="198"/>
                        </a:cxn>
                        <a:cxn ang="0">
                          <a:pos x="78" y="210"/>
                        </a:cxn>
                        <a:cxn ang="0">
                          <a:pos x="66" y="217"/>
                        </a:cxn>
                        <a:cxn ang="0">
                          <a:pos x="49" y="218"/>
                        </a:cxn>
                        <a:cxn ang="0">
                          <a:pos x="29" y="211"/>
                        </a:cxn>
                        <a:cxn ang="0">
                          <a:pos x="17" y="197"/>
                        </a:cxn>
                        <a:cxn ang="0">
                          <a:pos x="3" y="173"/>
                        </a:cxn>
                        <a:cxn ang="0">
                          <a:pos x="0" y="155"/>
                        </a:cxn>
                        <a:cxn ang="0">
                          <a:pos x="7" y="144"/>
                        </a:cxn>
                        <a:cxn ang="0">
                          <a:pos x="17" y="139"/>
                        </a:cxn>
                        <a:cxn ang="0">
                          <a:pos x="26" y="137"/>
                        </a:cxn>
                        <a:cxn ang="0">
                          <a:pos x="22" y="124"/>
                        </a:cxn>
                        <a:cxn ang="0">
                          <a:pos x="11" y="114"/>
                        </a:cxn>
                        <a:cxn ang="0">
                          <a:pos x="7" y="102"/>
                        </a:cxn>
                        <a:cxn ang="0">
                          <a:pos x="12" y="90"/>
                        </a:cxn>
                        <a:cxn ang="0">
                          <a:pos x="28" y="82"/>
                        </a:cxn>
                        <a:cxn ang="0">
                          <a:pos x="20" y="73"/>
                        </a:cxn>
                        <a:cxn ang="0">
                          <a:pos x="20" y="59"/>
                        </a:cxn>
                        <a:cxn ang="0">
                          <a:pos x="32" y="51"/>
                        </a:cxn>
                        <a:cxn ang="0">
                          <a:pos x="27" y="39"/>
                        </a:cxn>
                        <a:cxn ang="0">
                          <a:pos x="34" y="24"/>
                        </a:cxn>
                        <a:cxn ang="0">
                          <a:pos x="45" y="16"/>
                        </a:cxn>
                        <a:cxn ang="0">
                          <a:pos x="62" y="14"/>
                        </a:cxn>
                        <a:cxn ang="0">
                          <a:pos x="70" y="16"/>
                        </a:cxn>
                        <a:cxn ang="0">
                          <a:pos x="80" y="17"/>
                        </a:cxn>
                        <a:cxn ang="0">
                          <a:pos x="96" y="1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164" h="218">
                          <a:moveTo>
                            <a:pt x="124" y="0"/>
                          </a:moveTo>
                          <a:lnTo>
                            <a:pt x="140" y="5"/>
                          </a:lnTo>
                          <a:lnTo>
                            <a:pt x="149" y="17"/>
                          </a:lnTo>
                          <a:lnTo>
                            <a:pt x="150" y="30"/>
                          </a:lnTo>
                          <a:lnTo>
                            <a:pt x="145" y="41"/>
                          </a:lnTo>
                          <a:lnTo>
                            <a:pt x="153" y="46"/>
                          </a:lnTo>
                          <a:lnTo>
                            <a:pt x="163" y="60"/>
                          </a:lnTo>
                          <a:lnTo>
                            <a:pt x="164" y="76"/>
                          </a:lnTo>
                          <a:lnTo>
                            <a:pt x="154" y="86"/>
                          </a:lnTo>
                          <a:lnTo>
                            <a:pt x="140" y="94"/>
                          </a:lnTo>
                          <a:lnTo>
                            <a:pt x="149" y="110"/>
                          </a:lnTo>
                          <a:lnTo>
                            <a:pt x="150" y="128"/>
                          </a:lnTo>
                          <a:lnTo>
                            <a:pt x="141" y="142"/>
                          </a:lnTo>
                          <a:lnTo>
                            <a:pt x="121" y="148"/>
                          </a:lnTo>
                          <a:lnTo>
                            <a:pt x="92" y="144"/>
                          </a:lnTo>
                          <a:lnTo>
                            <a:pt x="93" y="159"/>
                          </a:lnTo>
                          <a:lnTo>
                            <a:pt x="92" y="181"/>
                          </a:lnTo>
                          <a:lnTo>
                            <a:pt x="86" y="198"/>
                          </a:lnTo>
                          <a:lnTo>
                            <a:pt x="78" y="210"/>
                          </a:lnTo>
                          <a:lnTo>
                            <a:pt x="66" y="217"/>
                          </a:lnTo>
                          <a:lnTo>
                            <a:pt x="49" y="218"/>
                          </a:lnTo>
                          <a:lnTo>
                            <a:pt x="29" y="211"/>
                          </a:lnTo>
                          <a:lnTo>
                            <a:pt x="17" y="197"/>
                          </a:lnTo>
                          <a:lnTo>
                            <a:pt x="3" y="173"/>
                          </a:lnTo>
                          <a:lnTo>
                            <a:pt x="0" y="155"/>
                          </a:lnTo>
                          <a:lnTo>
                            <a:pt x="7" y="144"/>
                          </a:lnTo>
                          <a:lnTo>
                            <a:pt x="17" y="139"/>
                          </a:lnTo>
                          <a:lnTo>
                            <a:pt x="26" y="137"/>
                          </a:lnTo>
                          <a:lnTo>
                            <a:pt x="22" y="124"/>
                          </a:lnTo>
                          <a:lnTo>
                            <a:pt x="11" y="114"/>
                          </a:lnTo>
                          <a:lnTo>
                            <a:pt x="7" y="102"/>
                          </a:lnTo>
                          <a:lnTo>
                            <a:pt x="12" y="90"/>
                          </a:lnTo>
                          <a:lnTo>
                            <a:pt x="28" y="82"/>
                          </a:lnTo>
                          <a:lnTo>
                            <a:pt x="20" y="73"/>
                          </a:lnTo>
                          <a:lnTo>
                            <a:pt x="20" y="59"/>
                          </a:lnTo>
                          <a:lnTo>
                            <a:pt x="32" y="51"/>
                          </a:lnTo>
                          <a:lnTo>
                            <a:pt x="27" y="39"/>
                          </a:lnTo>
                          <a:lnTo>
                            <a:pt x="34" y="24"/>
                          </a:lnTo>
                          <a:lnTo>
                            <a:pt x="45" y="16"/>
                          </a:lnTo>
                          <a:lnTo>
                            <a:pt x="62" y="14"/>
                          </a:lnTo>
                          <a:lnTo>
                            <a:pt x="70" y="16"/>
                          </a:lnTo>
                          <a:lnTo>
                            <a:pt x="80" y="17"/>
                          </a:lnTo>
                          <a:lnTo>
                            <a:pt x="96" y="1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E0A08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1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354" y="2549"/>
                      <a:ext cx="2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9"/>
                        </a:cxn>
                        <a:cxn ang="0">
                          <a:pos x="33" y="15"/>
                        </a:cxn>
                        <a:cxn ang="0">
                          <a:pos x="52" y="12"/>
                        </a:cxn>
                        <a:cxn ang="0">
                          <a:pos x="71" y="6"/>
                        </a:cxn>
                        <a:cxn ang="0">
                          <a:pos x="83" y="0"/>
                        </a:cxn>
                      </a:cxnLst>
                      <a:rect l="0" t="0" r="r" b="b"/>
                      <a:pathLst>
                        <a:path w="83" h="15">
                          <a:moveTo>
                            <a:pt x="0" y="3"/>
                          </a:moveTo>
                          <a:lnTo>
                            <a:pt x="12" y="9"/>
                          </a:lnTo>
                          <a:lnTo>
                            <a:pt x="33" y="15"/>
                          </a:lnTo>
                          <a:lnTo>
                            <a:pt x="52" y="12"/>
                          </a:lnTo>
                          <a:lnTo>
                            <a:pt x="71" y="6"/>
                          </a:lnTo>
                          <a:lnTo>
                            <a:pt x="83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1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350" y="2558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5"/>
                        </a:cxn>
                        <a:cxn ang="0">
                          <a:pos x="35" y="14"/>
                        </a:cxn>
                        <a:cxn ang="0">
                          <a:pos x="18" y="1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0" h="15">
                          <a:moveTo>
                            <a:pt x="50" y="15"/>
                          </a:moveTo>
                          <a:lnTo>
                            <a:pt x="35" y="14"/>
                          </a:lnTo>
                          <a:lnTo>
                            <a:pt x="18" y="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2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5349" y="2563"/>
                      <a:ext cx="1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1"/>
                        </a:cxn>
                        <a:cxn ang="0">
                          <a:pos x="33" y="15"/>
                        </a:cxn>
                        <a:cxn ang="0">
                          <a:pos x="22" y="15"/>
                        </a:cxn>
                        <a:cxn ang="0">
                          <a:pos x="10" y="21"/>
                        </a:cxn>
                        <a:cxn ang="0">
                          <a:pos x="7" y="1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1">
                          <a:moveTo>
                            <a:pt x="46" y="21"/>
                          </a:moveTo>
                          <a:lnTo>
                            <a:pt x="33" y="15"/>
                          </a:lnTo>
                          <a:lnTo>
                            <a:pt x="22" y="15"/>
                          </a:lnTo>
                          <a:lnTo>
                            <a:pt x="10" y="21"/>
                          </a:lnTo>
                          <a:lnTo>
                            <a:pt x="7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2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5354" y="2537"/>
                      <a:ext cx="2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0"/>
                        </a:cxn>
                        <a:cxn ang="0">
                          <a:pos x="71" y="3"/>
                        </a:cxn>
                        <a:cxn ang="0">
                          <a:pos x="59" y="6"/>
                        </a:cxn>
                        <a:cxn ang="0">
                          <a:pos x="51" y="11"/>
                        </a:cxn>
                        <a:cxn ang="0">
                          <a:pos x="41" y="16"/>
                        </a:cxn>
                        <a:cxn ang="0">
                          <a:pos x="29" y="19"/>
                        </a:cxn>
                        <a:cxn ang="0">
                          <a:pos x="19" y="17"/>
                        </a:cxn>
                        <a:cxn ang="0">
                          <a:pos x="8" y="13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83" h="19">
                          <a:moveTo>
                            <a:pt x="83" y="0"/>
                          </a:moveTo>
                          <a:lnTo>
                            <a:pt x="71" y="3"/>
                          </a:lnTo>
                          <a:lnTo>
                            <a:pt x="59" y="6"/>
                          </a:lnTo>
                          <a:lnTo>
                            <a:pt x="51" y="11"/>
                          </a:lnTo>
                          <a:lnTo>
                            <a:pt x="41" y="16"/>
                          </a:lnTo>
                          <a:lnTo>
                            <a:pt x="29" y="19"/>
                          </a:lnTo>
                          <a:lnTo>
                            <a:pt x="19" y="17"/>
                          </a:lnTo>
                          <a:lnTo>
                            <a:pt x="8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022" name="Group 230"/>
              <p:cNvGrpSpPr>
                <a:grpSpLocks/>
              </p:cNvGrpSpPr>
              <p:nvPr/>
            </p:nvGrpSpPr>
            <p:grpSpPr bwMode="auto">
              <a:xfrm>
                <a:off x="5302" y="2346"/>
                <a:ext cx="102" cy="165"/>
                <a:chOff x="5302" y="2346"/>
                <a:chExt cx="102" cy="165"/>
              </a:xfrm>
            </p:grpSpPr>
            <p:grpSp>
              <p:nvGrpSpPr>
                <p:cNvPr id="290023" name="Group 231"/>
                <p:cNvGrpSpPr>
                  <a:grpSpLocks/>
                </p:cNvGrpSpPr>
                <p:nvPr/>
              </p:nvGrpSpPr>
              <p:grpSpPr bwMode="auto">
                <a:xfrm>
                  <a:off x="5302" y="2372"/>
                  <a:ext cx="86" cy="139"/>
                  <a:chOff x="5302" y="2372"/>
                  <a:chExt cx="86" cy="139"/>
                </a:xfrm>
              </p:grpSpPr>
              <p:sp>
                <p:nvSpPr>
                  <p:cNvPr id="290024" name="Freeform 232"/>
                  <p:cNvSpPr>
                    <a:spLocks/>
                  </p:cNvSpPr>
                  <p:nvPr/>
                </p:nvSpPr>
                <p:spPr bwMode="auto">
                  <a:xfrm>
                    <a:off x="5302" y="2372"/>
                    <a:ext cx="86" cy="139"/>
                  </a:xfrm>
                  <a:custGeom>
                    <a:avLst/>
                    <a:gdLst/>
                    <a:ahLst/>
                    <a:cxnLst>
                      <a:cxn ang="0">
                        <a:pos x="11" y="151"/>
                      </a:cxn>
                      <a:cxn ang="0">
                        <a:pos x="3" y="185"/>
                      </a:cxn>
                      <a:cxn ang="0">
                        <a:pos x="0" y="220"/>
                      </a:cxn>
                      <a:cxn ang="0">
                        <a:pos x="9" y="295"/>
                      </a:cxn>
                      <a:cxn ang="0">
                        <a:pos x="15" y="360"/>
                      </a:cxn>
                      <a:cxn ang="0">
                        <a:pos x="31" y="399"/>
                      </a:cxn>
                      <a:cxn ang="0">
                        <a:pos x="48" y="447"/>
                      </a:cxn>
                      <a:cxn ang="0">
                        <a:pos x="59" y="472"/>
                      </a:cxn>
                      <a:cxn ang="0">
                        <a:pos x="73" y="504"/>
                      </a:cxn>
                      <a:cxn ang="0">
                        <a:pos x="83" y="529"/>
                      </a:cxn>
                      <a:cxn ang="0">
                        <a:pos x="95" y="547"/>
                      </a:cxn>
                      <a:cxn ang="0">
                        <a:pos x="106" y="556"/>
                      </a:cxn>
                      <a:cxn ang="0">
                        <a:pos x="118" y="558"/>
                      </a:cxn>
                      <a:cxn ang="0">
                        <a:pos x="131" y="554"/>
                      </a:cxn>
                      <a:cxn ang="0">
                        <a:pos x="141" y="555"/>
                      </a:cxn>
                      <a:cxn ang="0">
                        <a:pos x="148" y="551"/>
                      </a:cxn>
                      <a:cxn ang="0">
                        <a:pos x="159" y="537"/>
                      </a:cxn>
                      <a:cxn ang="0">
                        <a:pos x="174" y="505"/>
                      </a:cxn>
                      <a:cxn ang="0">
                        <a:pos x="186" y="466"/>
                      </a:cxn>
                      <a:cxn ang="0">
                        <a:pos x="196" y="432"/>
                      </a:cxn>
                      <a:cxn ang="0">
                        <a:pos x="200" y="401"/>
                      </a:cxn>
                      <a:cxn ang="0">
                        <a:pos x="208" y="379"/>
                      </a:cxn>
                      <a:cxn ang="0">
                        <a:pos x="220" y="351"/>
                      </a:cxn>
                      <a:cxn ang="0">
                        <a:pos x="234" y="331"/>
                      </a:cxn>
                      <a:cxn ang="0">
                        <a:pos x="222" y="318"/>
                      </a:cxn>
                      <a:cxn ang="0">
                        <a:pos x="206" y="310"/>
                      </a:cxn>
                      <a:cxn ang="0">
                        <a:pos x="218" y="294"/>
                      </a:cxn>
                      <a:cxn ang="0">
                        <a:pos x="220" y="278"/>
                      </a:cxn>
                      <a:cxn ang="0">
                        <a:pos x="225" y="267"/>
                      </a:cxn>
                      <a:cxn ang="0">
                        <a:pos x="233" y="256"/>
                      </a:cxn>
                      <a:cxn ang="0">
                        <a:pos x="240" y="261"/>
                      </a:cxn>
                      <a:cxn ang="0">
                        <a:pos x="247" y="264"/>
                      </a:cxn>
                      <a:cxn ang="0">
                        <a:pos x="255" y="276"/>
                      </a:cxn>
                      <a:cxn ang="0">
                        <a:pos x="258" y="291"/>
                      </a:cxn>
                      <a:cxn ang="0">
                        <a:pos x="263" y="296"/>
                      </a:cxn>
                      <a:cxn ang="0">
                        <a:pos x="274" y="297"/>
                      </a:cxn>
                      <a:cxn ang="0">
                        <a:pos x="281" y="293"/>
                      </a:cxn>
                      <a:cxn ang="0">
                        <a:pos x="286" y="282"/>
                      </a:cxn>
                      <a:cxn ang="0">
                        <a:pos x="294" y="251"/>
                      </a:cxn>
                      <a:cxn ang="0">
                        <a:pos x="309" y="232"/>
                      </a:cxn>
                      <a:cxn ang="0">
                        <a:pos x="318" y="221"/>
                      </a:cxn>
                      <a:cxn ang="0">
                        <a:pos x="322" y="207"/>
                      </a:cxn>
                      <a:cxn ang="0">
                        <a:pos x="313" y="177"/>
                      </a:cxn>
                      <a:cxn ang="0">
                        <a:pos x="307" y="160"/>
                      </a:cxn>
                      <a:cxn ang="0">
                        <a:pos x="314" y="140"/>
                      </a:cxn>
                      <a:cxn ang="0">
                        <a:pos x="331" y="122"/>
                      </a:cxn>
                      <a:cxn ang="0">
                        <a:pos x="343" y="106"/>
                      </a:cxn>
                      <a:cxn ang="0">
                        <a:pos x="334" y="68"/>
                      </a:cxn>
                      <a:cxn ang="0">
                        <a:pos x="315" y="38"/>
                      </a:cxn>
                      <a:cxn ang="0">
                        <a:pos x="268" y="12"/>
                      </a:cxn>
                      <a:cxn ang="0">
                        <a:pos x="219" y="0"/>
                      </a:cxn>
                      <a:cxn ang="0">
                        <a:pos x="169" y="5"/>
                      </a:cxn>
                      <a:cxn ang="0">
                        <a:pos x="114" y="24"/>
                      </a:cxn>
                      <a:cxn ang="0">
                        <a:pos x="97" y="43"/>
                      </a:cxn>
                      <a:cxn ang="0">
                        <a:pos x="89" y="62"/>
                      </a:cxn>
                      <a:cxn ang="0">
                        <a:pos x="81" y="89"/>
                      </a:cxn>
                      <a:cxn ang="0">
                        <a:pos x="75" y="101"/>
                      </a:cxn>
                      <a:cxn ang="0">
                        <a:pos x="37" y="123"/>
                      </a:cxn>
                      <a:cxn ang="0">
                        <a:pos x="21" y="137"/>
                      </a:cxn>
                      <a:cxn ang="0">
                        <a:pos x="11" y="151"/>
                      </a:cxn>
                    </a:cxnLst>
                    <a:rect l="0" t="0" r="r" b="b"/>
                    <a:pathLst>
                      <a:path w="343" h="558">
                        <a:moveTo>
                          <a:pt x="11" y="151"/>
                        </a:moveTo>
                        <a:lnTo>
                          <a:pt x="3" y="185"/>
                        </a:lnTo>
                        <a:lnTo>
                          <a:pt x="0" y="220"/>
                        </a:lnTo>
                        <a:lnTo>
                          <a:pt x="9" y="295"/>
                        </a:lnTo>
                        <a:lnTo>
                          <a:pt x="15" y="360"/>
                        </a:lnTo>
                        <a:lnTo>
                          <a:pt x="31" y="399"/>
                        </a:lnTo>
                        <a:lnTo>
                          <a:pt x="48" y="447"/>
                        </a:lnTo>
                        <a:lnTo>
                          <a:pt x="59" y="472"/>
                        </a:lnTo>
                        <a:lnTo>
                          <a:pt x="73" y="504"/>
                        </a:lnTo>
                        <a:lnTo>
                          <a:pt x="83" y="529"/>
                        </a:lnTo>
                        <a:lnTo>
                          <a:pt x="95" y="547"/>
                        </a:lnTo>
                        <a:lnTo>
                          <a:pt x="106" y="556"/>
                        </a:lnTo>
                        <a:lnTo>
                          <a:pt x="118" y="558"/>
                        </a:lnTo>
                        <a:lnTo>
                          <a:pt x="131" y="554"/>
                        </a:lnTo>
                        <a:lnTo>
                          <a:pt x="141" y="555"/>
                        </a:lnTo>
                        <a:lnTo>
                          <a:pt x="148" y="551"/>
                        </a:lnTo>
                        <a:lnTo>
                          <a:pt x="159" y="537"/>
                        </a:lnTo>
                        <a:lnTo>
                          <a:pt x="174" y="505"/>
                        </a:lnTo>
                        <a:lnTo>
                          <a:pt x="186" y="466"/>
                        </a:lnTo>
                        <a:lnTo>
                          <a:pt x="196" y="432"/>
                        </a:lnTo>
                        <a:lnTo>
                          <a:pt x="200" y="401"/>
                        </a:lnTo>
                        <a:lnTo>
                          <a:pt x="208" y="379"/>
                        </a:lnTo>
                        <a:lnTo>
                          <a:pt x="220" y="351"/>
                        </a:lnTo>
                        <a:lnTo>
                          <a:pt x="234" y="331"/>
                        </a:lnTo>
                        <a:lnTo>
                          <a:pt x="222" y="318"/>
                        </a:lnTo>
                        <a:lnTo>
                          <a:pt x="206" y="310"/>
                        </a:lnTo>
                        <a:lnTo>
                          <a:pt x="218" y="294"/>
                        </a:lnTo>
                        <a:lnTo>
                          <a:pt x="220" y="278"/>
                        </a:lnTo>
                        <a:lnTo>
                          <a:pt x="225" y="267"/>
                        </a:lnTo>
                        <a:lnTo>
                          <a:pt x="233" y="256"/>
                        </a:lnTo>
                        <a:lnTo>
                          <a:pt x="240" y="261"/>
                        </a:lnTo>
                        <a:lnTo>
                          <a:pt x="247" y="264"/>
                        </a:lnTo>
                        <a:lnTo>
                          <a:pt x="255" y="276"/>
                        </a:lnTo>
                        <a:lnTo>
                          <a:pt x="258" y="291"/>
                        </a:lnTo>
                        <a:lnTo>
                          <a:pt x="263" y="296"/>
                        </a:lnTo>
                        <a:lnTo>
                          <a:pt x="274" y="297"/>
                        </a:lnTo>
                        <a:lnTo>
                          <a:pt x="281" y="293"/>
                        </a:lnTo>
                        <a:lnTo>
                          <a:pt x="286" y="282"/>
                        </a:lnTo>
                        <a:lnTo>
                          <a:pt x="294" y="251"/>
                        </a:lnTo>
                        <a:lnTo>
                          <a:pt x="309" y="232"/>
                        </a:lnTo>
                        <a:lnTo>
                          <a:pt x="318" y="221"/>
                        </a:lnTo>
                        <a:lnTo>
                          <a:pt x="322" y="207"/>
                        </a:lnTo>
                        <a:lnTo>
                          <a:pt x="313" y="177"/>
                        </a:lnTo>
                        <a:lnTo>
                          <a:pt x="307" y="160"/>
                        </a:lnTo>
                        <a:lnTo>
                          <a:pt x="314" y="140"/>
                        </a:lnTo>
                        <a:lnTo>
                          <a:pt x="331" y="122"/>
                        </a:lnTo>
                        <a:lnTo>
                          <a:pt x="343" y="106"/>
                        </a:lnTo>
                        <a:lnTo>
                          <a:pt x="334" y="68"/>
                        </a:lnTo>
                        <a:lnTo>
                          <a:pt x="315" y="38"/>
                        </a:lnTo>
                        <a:lnTo>
                          <a:pt x="268" y="12"/>
                        </a:lnTo>
                        <a:lnTo>
                          <a:pt x="219" y="0"/>
                        </a:lnTo>
                        <a:lnTo>
                          <a:pt x="169" y="5"/>
                        </a:lnTo>
                        <a:lnTo>
                          <a:pt x="114" y="24"/>
                        </a:lnTo>
                        <a:lnTo>
                          <a:pt x="97" y="43"/>
                        </a:lnTo>
                        <a:lnTo>
                          <a:pt x="89" y="62"/>
                        </a:lnTo>
                        <a:lnTo>
                          <a:pt x="81" y="89"/>
                        </a:lnTo>
                        <a:lnTo>
                          <a:pt x="75" y="101"/>
                        </a:lnTo>
                        <a:lnTo>
                          <a:pt x="37" y="123"/>
                        </a:lnTo>
                        <a:lnTo>
                          <a:pt x="21" y="137"/>
                        </a:lnTo>
                        <a:lnTo>
                          <a:pt x="11" y="151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025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5312" y="2393"/>
                    <a:ext cx="67" cy="74"/>
                    <a:chOff x="5312" y="2393"/>
                    <a:chExt cx="67" cy="74"/>
                  </a:xfrm>
                </p:grpSpPr>
                <p:grpSp>
                  <p:nvGrpSpPr>
                    <p:cNvPr id="290026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12" y="2393"/>
                      <a:ext cx="67" cy="74"/>
                      <a:chOff x="5312" y="2393"/>
                      <a:chExt cx="67" cy="74"/>
                    </a:xfrm>
                  </p:grpSpPr>
                  <p:sp>
                    <p:nvSpPr>
                      <p:cNvPr id="290027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12" y="2401"/>
                        <a:ext cx="2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65"/>
                          </a:cxn>
                          <a:cxn ang="0">
                            <a:pos x="12" y="240"/>
                          </a:cxn>
                          <a:cxn ang="0">
                            <a:pos x="19" y="222"/>
                          </a:cxn>
                          <a:cxn ang="0">
                            <a:pos x="16" y="190"/>
                          </a:cxn>
                          <a:cxn ang="0">
                            <a:pos x="6" y="161"/>
                          </a:cxn>
                          <a:cxn ang="0">
                            <a:pos x="0" y="128"/>
                          </a:cxn>
                          <a:cxn ang="0">
                            <a:pos x="2" y="101"/>
                          </a:cxn>
                          <a:cxn ang="0">
                            <a:pos x="18" y="74"/>
                          </a:cxn>
                          <a:cxn ang="0">
                            <a:pos x="34" y="56"/>
                          </a:cxn>
                          <a:cxn ang="0">
                            <a:pos x="57" y="39"/>
                          </a:cxn>
                          <a:cxn ang="0">
                            <a:pos x="79" y="30"/>
                          </a:cxn>
                          <a:cxn ang="0">
                            <a:pos x="67" y="29"/>
                          </a:cxn>
                          <a:cxn ang="0">
                            <a:pos x="58" y="26"/>
                          </a:cxn>
                          <a:cxn ang="0">
                            <a:pos x="53" y="19"/>
                          </a:cxn>
                          <a:cxn ang="0">
                            <a:pos x="49" y="8"/>
                          </a:cxn>
                          <a:cxn ang="0">
                            <a:pos x="51" y="0"/>
                          </a:cxn>
                        </a:cxnLst>
                        <a:rect l="0" t="0" r="r" b="b"/>
                        <a:pathLst>
                          <a:path w="79" h="265">
                            <a:moveTo>
                              <a:pt x="2" y="265"/>
                            </a:moveTo>
                            <a:lnTo>
                              <a:pt x="12" y="240"/>
                            </a:lnTo>
                            <a:lnTo>
                              <a:pt x="19" y="222"/>
                            </a:lnTo>
                            <a:lnTo>
                              <a:pt x="16" y="190"/>
                            </a:lnTo>
                            <a:lnTo>
                              <a:pt x="6" y="161"/>
                            </a:lnTo>
                            <a:lnTo>
                              <a:pt x="0" y="128"/>
                            </a:lnTo>
                            <a:lnTo>
                              <a:pt x="2" y="101"/>
                            </a:lnTo>
                            <a:lnTo>
                              <a:pt x="18" y="74"/>
                            </a:lnTo>
                            <a:lnTo>
                              <a:pt x="34" y="56"/>
                            </a:lnTo>
                            <a:lnTo>
                              <a:pt x="57" y="39"/>
                            </a:lnTo>
                            <a:lnTo>
                              <a:pt x="79" y="30"/>
                            </a:lnTo>
                            <a:lnTo>
                              <a:pt x="67" y="29"/>
                            </a:lnTo>
                            <a:lnTo>
                              <a:pt x="58" y="26"/>
                            </a:lnTo>
                            <a:lnTo>
                              <a:pt x="53" y="19"/>
                            </a:lnTo>
                            <a:lnTo>
                              <a:pt x="49" y="8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28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1" y="2411"/>
                        <a:ext cx="2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"/>
                          </a:cxn>
                          <a:cxn ang="0">
                            <a:pos x="19" y="30"/>
                          </a:cxn>
                          <a:cxn ang="0">
                            <a:pos x="37" y="36"/>
                          </a:cxn>
                          <a:cxn ang="0">
                            <a:pos x="57" y="37"/>
                          </a:cxn>
                          <a:cxn ang="0">
                            <a:pos x="72" y="36"/>
                          </a:cxn>
                          <a:cxn ang="0">
                            <a:pos x="86" y="32"/>
                          </a:cxn>
                          <a:cxn ang="0">
                            <a:pos x="94" y="21"/>
                          </a:cxn>
                          <a:cxn ang="0">
                            <a:pos x="94" y="8"/>
                          </a:cxn>
                          <a:cxn ang="0">
                            <a:pos x="83" y="2"/>
                          </a:cxn>
                          <a:cxn ang="0">
                            <a:pos x="71" y="0"/>
                          </a:cxn>
                          <a:cxn ang="0">
                            <a:pos x="54" y="4"/>
                          </a:cxn>
                        </a:cxnLst>
                        <a:rect l="0" t="0" r="r" b="b"/>
                        <a:pathLst>
                          <a:path w="94" h="37">
                            <a:moveTo>
                              <a:pt x="0" y="19"/>
                            </a:moveTo>
                            <a:lnTo>
                              <a:pt x="19" y="30"/>
                            </a:lnTo>
                            <a:lnTo>
                              <a:pt x="37" y="36"/>
                            </a:lnTo>
                            <a:lnTo>
                              <a:pt x="57" y="37"/>
                            </a:lnTo>
                            <a:lnTo>
                              <a:pt x="72" y="36"/>
                            </a:lnTo>
                            <a:lnTo>
                              <a:pt x="86" y="32"/>
                            </a:lnTo>
                            <a:lnTo>
                              <a:pt x="94" y="21"/>
                            </a:lnTo>
                            <a:lnTo>
                              <a:pt x="94" y="8"/>
                            </a:lnTo>
                            <a:lnTo>
                              <a:pt x="83" y="2"/>
                            </a:lnTo>
                            <a:lnTo>
                              <a:pt x="71" y="0"/>
                            </a:lnTo>
                            <a:lnTo>
                              <a:pt x="54" y="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29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5" y="2432"/>
                        <a:ext cx="1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26" y="7"/>
                          </a:cxn>
                          <a:cxn ang="0">
                            <a:pos x="12" y="20"/>
                          </a:cxn>
                          <a:cxn ang="0">
                            <a:pos x="3" y="38"/>
                          </a:cxn>
                          <a:cxn ang="0">
                            <a:pos x="0" y="55"/>
                          </a:cxn>
                        </a:cxnLst>
                        <a:rect l="0" t="0" r="r" b="b"/>
                        <a:pathLst>
                          <a:path w="43" h="55">
                            <a:moveTo>
                              <a:pt x="43" y="0"/>
                            </a:moveTo>
                            <a:lnTo>
                              <a:pt x="26" y="7"/>
                            </a:lnTo>
                            <a:lnTo>
                              <a:pt x="12" y="20"/>
                            </a:lnTo>
                            <a:lnTo>
                              <a:pt x="3" y="38"/>
                            </a:lnTo>
                            <a:lnTo>
                              <a:pt x="0" y="5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0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8" y="2399"/>
                        <a:ext cx="9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" y="42"/>
                          </a:cxn>
                          <a:cxn ang="0">
                            <a:pos x="18" y="32"/>
                          </a:cxn>
                          <a:cxn ang="0">
                            <a:pos x="24" y="25"/>
                          </a:cxn>
                          <a:cxn ang="0">
                            <a:pos x="34" y="26"/>
                          </a:cxn>
                        </a:cxnLst>
                        <a:rect l="0" t="0" r="r" b="b"/>
                        <a:pathLst>
                          <a:path w="34" h="42">
                            <a:moveTo>
                              <a:pt x="0" y="0"/>
                            </a:moveTo>
                            <a:lnTo>
                              <a:pt x="16" y="42"/>
                            </a:lnTo>
                            <a:lnTo>
                              <a:pt x="18" y="32"/>
                            </a:lnTo>
                            <a:lnTo>
                              <a:pt x="24" y="25"/>
                            </a:lnTo>
                            <a:lnTo>
                              <a:pt x="34" y="26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1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5" y="240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14"/>
                          </a:cxn>
                          <a:cxn ang="0">
                            <a:pos x="2" y="11"/>
                          </a:cxn>
                          <a:cxn ang="0">
                            <a:pos x="0" y="7"/>
                          </a:cxn>
                          <a:cxn ang="0">
                            <a:pos x="0" y="3"/>
                          </a:cxn>
                          <a:cxn ang="0">
                            <a:pos x="3" y="0"/>
                          </a:cxn>
                          <a:cxn ang="0">
                            <a:pos x="8" y="0"/>
                          </a:cxn>
                          <a:cxn ang="0">
                            <a:pos x="12" y="2"/>
                          </a:cxn>
                          <a:cxn ang="0">
                            <a:pos x="14" y="5"/>
                          </a:cxn>
                          <a:cxn ang="0">
                            <a:pos x="14" y="9"/>
                          </a:cxn>
                          <a:cxn ang="0">
                            <a:pos x="15" y="14"/>
                          </a:cxn>
                          <a:cxn ang="0">
                            <a:pos x="16" y="16"/>
                          </a:cxn>
                          <a:cxn ang="0">
                            <a:pos x="12" y="15"/>
                          </a:cxn>
                          <a:cxn ang="0">
                            <a:pos x="7" y="14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7" y="14"/>
                            </a:moveTo>
                            <a:lnTo>
                              <a:pt x="2" y="11"/>
                            </a:lnTo>
                            <a:lnTo>
                              <a:pt x="0" y="7"/>
                            </a:lnTo>
                            <a:lnTo>
                              <a:pt x="0" y="3"/>
                            </a:lnTo>
                            <a:lnTo>
                              <a:pt x="3" y="0"/>
                            </a:lnTo>
                            <a:lnTo>
                              <a:pt x="8" y="0"/>
                            </a:lnTo>
                            <a:lnTo>
                              <a:pt x="12" y="2"/>
                            </a:lnTo>
                            <a:lnTo>
                              <a:pt x="14" y="5"/>
                            </a:lnTo>
                            <a:lnTo>
                              <a:pt x="14" y="9"/>
                            </a:lnTo>
                            <a:lnTo>
                              <a:pt x="15" y="14"/>
                            </a:lnTo>
                            <a:lnTo>
                              <a:pt x="16" y="16"/>
                            </a:lnTo>
                            <a:lnTo>
                              <a:pt x="12" y="15"/>
                            </a:lnTo>
                            <a:lnTo>
                              <a:pt x="7" y="14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2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7" y="2393"/>
                        <a:ext cx="12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75"/>
                          </a:cxn>
                          <a:cxn ang="0">
                            <a:pos x="45" y="51"/>
                          </a:cxn>
                          <a:cxn ang="0">
                            <a:pos x="36" y="31"/>
                          </a:cxn>
                          <a:cxn ang="0">
                            <a:pos x="19" y="25"/>
                          </a:cxn>
                          <a:cxn ang="0">
                            <a:pos x="2" y="1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75">
                            <a:moveTo>
                              <a:pt x="46" y="75"/>
                            </a:moveTo>
                            <a:lnTo>
                              <a:pt x="45" y="51"/>
                            </a:lnTo>
                            <a:lnTo>
                              <a:pt x="36" y="31"/>
                            </a:lnTo>
                            <a:lnTo>
                              <a:pt x="19" y="25"/>
                            </a:lnTo>
                            <a:lnTo>
                              <a:pt x="2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03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2" y="2419"/>
                        <a:ext cx="1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67"/>
                          </a:cxn>
                          <a:cxn ang="0">
                            <a:pos x="19" y="70"/>
                          </a:cxn>
                          <a:cxn ang="0">
                            <a:pos x="8" y="69"/>
                          </a:cxn>
                          <a:cxn ang="0">
                            <a:pos x="0" y="60"/>
                          </a:cxn>
                          <a:cxn ang="0">
                            <a:pos x="1" y="46"/>
                          </a:cxn>
                          <a:cxn ang="0">
                            <a:pos x="11" y="37"/>
                          </a:cxn>
                          <a:cxn ang="0">
                            <a:pos x="30" y="28"/>
                          </a:cxn>
                          <a:cxn ang="0">
                            <a:pos x="45" y="19"/>
                          </a:cxn>
                          <a:cxn ang="0">
                            <a:pos x="55" y="12"/>
                          </a:cxn>
                          <a:cxn ang="0">
                            <a:pos x="61" y="0"/>
                          </a:cxn>
                        </a:cxnLst>
                        <a:rect l="0" t="0" r="r" b="b"/>
                        <a:pathLst>
                          <a:path w="61" h="70">
                            <a:moveTo>
                              <a:pt x="32" y="67"/>
                            </a:moveTo>
                            <a:lnTo>
                              <a:pt x="19" y="70"/>
                            </a:lnTo>
                            <a:lnTo>
                              <a:pt x="8" y="69"/>
                            </a:lnTo>
                            <a:lnTo>
                              <a:pt x="0" y="60"/>
                            </a:lnTo>
                            <a:lnTo>
                              <a:pt x="1" y="46"/>
                            </a:lnTo>
                            <a:lnTo>
                              <a:pt x="11" y="37"/>
                            </a:lnTo>
                            <a:lnTo>
                              <a:pt x="30" y="28"/>
                            </a:lnTo>
                            <a:lnTo>
                              <a:pt x="45" y="19"/>
                            </a:lnTo>
                            <a:lnTo>
                              <a:pt x="55" y="12"/>
                            </a:lnTo>
                            <a:lnTo>
                              <a:pt x="6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34" name="Line 2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39" y="2438"/>
                      <a:ext cx="17" cy="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290035" name="Freeform 243"/>
                <p:cNvSpPr>
                  <a:spLocks/>
                </p:cNvSpPr>
                <p:nvPr/>
              </p:nvSpPr>
              <p:spPr bwMode="auto">
                <a:xfrm>
                  <a:off x="5312" y="2346"/>
                  <a:ext cx="92" cy="59"/>
                </a:xfrm>
                <a:custGeom>
                  <a:avLst/>
                  <a:gdLst/>
                  <a:ahLst/>
                  <a:cxnLst>
                    <a:cxn ang="0">
                      <a:pos x="13" y="235"/>
                    </a:cxn>
                    <a:cxn ang="0">
                      <a:pos x="38" y="222"/>
                    </a:cxn>
                    <a:cxn ang="0">
                      <a:pos x="52" y="205"/>
                    </a:cxn>
                    <a:cxn ang="0">
                      <a:pos x="60" y="181"/>
                    </a:cxn>
                    <a:cxn ang="0">
                      <a:pos x="65" y="159"/>
                    </a:cxn>
                    <a:cxn ang="0">
                      <a:pos x="74" y="143"/>
                    </a:cxn>
                    <a:cxn ang="0">
                      <a:pos x="89" y="132"/>
                    </a:cxn>
                    <a:cxn ang="0">
                      <a:pos x="105" y="127"/>
                    </a:cxn>
                    <a:cxn ang="0">
                      <a:pos x="121" y="130"/>
                    </a:cxn>
                    <a:cxn ang="0">
                      <a:pos x="135" y="142"/>
                    </a:cxn>
                    <a:cxn ang="0">
                      <a:pos x="143" y="160"/>
                    </a:cxn>
                    <a:cxn ang="0">
                      <a:pos x="138" y="182"/>
                    </a:cxn>
                    <a:cxn ang="0">
                      <a:pos x="125" y="212"/>
                    </a:cxn>
                    <a:cxn ang="0">
                      <a:pos x="154" y="219"/>
                    </a:cxn>
                    <a:cxn ang="0">
                      <a:pos x="157" y="205"/>
                    </a:cxn>
                    <a:cxn ang="0">
                      <a:pos x="172" y="193"/>
                    </a:cxn>
                    <a:cxn ang="0">
                      <a:pos x="183" y="178"/>
                    </a:cxn>
                    <a:cxn ang="0">
                      <a:pos x="190" y="165"/>
                    </a:cxn>
                    <a:cxn ang="0">
                      <a:pos x="193" y="152"/>
                    </a:cxn>
                    <a:cxn ang="0">
                      <a:pos x="203" y="159"/>
                    </a:cxn>
                    <a:cxn ang="0">
                      <a:pos x="215" y="162"/>
                    </a:cxn>
                    <a:cxn ang="0">
                      <a:pos x="227" y="164"/>
                    </a:cxn>
                    <a:cxn ang="0">
                      <a:pos x="238" y="162"/>
                    </a:cxn>
                    <a:cxn ang="0">
                      <a:pos x="247" y="160"/>
                    </a:cxn>
                    <a:cxn ang="0">
                      <a:pos x="256" y="172"/>
                    </a:cxn>
                    <a:cxn ang="0">
                      <a:pos x="268" y="188"/>
                    </a:cxn>
                    <a:cxn ang="0">
                      <a:pos x="285" y="202"/>
                    </a:cxn>
                    <a:cxn ang="0">
                      <a:pos x="298" y="211"/>
                    </a:cxn>
                    <a:cxn ang="0">
                      <a:pos x="316" y="218"/>
                    </a:cxn>
                    <a:cxn ang="0">
                      <a:pos x="337" y="220"/>
                    </a:cxn>
                    <a:cxn ang="0">
                      <a:pos x="353" y="215"/>
                    </a:cxn>
                    <a:cxn ang="0">
                      <a:pos x="365" y="200"/>
                    </a:cxn>
                    <a:cxn ang="0">
                      <a:pos x="369" y="183"/>
                    </a:cxn>
                    <a:cxn ang="0">
                      <a:pos x="363" y="168"/>
                    </a:cxn>
                    <a:cxn ang="0">
                      <a:pos x="355" y="147"/>
                    </a:cxn>
                    <a:cxn ang="0">
                      <a:pos x="348" y="128"/>
                    </a:cxn>
                    <a:cxn ang="0">
                      <a:pos x="342" y="115"/>
                    </a:cxn>
                    <a:cxn ang="0">
                      <a:pos x="325" y="99"/>
                    </a:cxn>
                    <a:cxn ang="0">
                      <a:pos x="309" y="94"/>
                    </a:cxn>
                    <a:cxn ang="0">
                      <a:pos x="293" y="91"/>
                    </a:cxn>
                    <a:cxn ang="0">
                      <a:pos x="282" y="93"/>
                    </a:cxn>
                    <a:cxn ang="0">
                      <a:pos x="270" y="68"/>
                    </a:cxn>
                    <a:cxn ang="0">
                      <a:pos x="251" y="48"/>
                    </a:cxn>
                    <a:cxn ang="0">
                      <a:pos x="219" y="27"/>
                    </a:cxn>
                    <a:cxn ang="0">
                      <a:pos x="177" y="10"/>
                    </a:cxn>
                    <a:cxn ang="0">
                      <a:pos x="136" y="0"/>
                    </a:cxn>
                    <a:cxn ang="0">
                      <a:pos x="106" y="4"/>
                    </a:cxn>
                    <a:cxn ang="0">
                      <a:pos x="99" y="14"/>
                    </a:cxn>
                    <a:cxn ang="0">
                      <a:pos x="92" y="24"/>
                    </a:cxn>
                    <a:cxn ang="0">
                      <a:pos x="77" y="33"/>
                    </a:cxn>
                    <a:cxn ang="0">
                      <a:pos x="58" y="43"/>
                    </a:cxn>
                    <a:cxn ang="0">
                      <a:pos x="43" y="51"/>
                    </a:cxn>
                    <a:cxn ang="0">
                      <a:pos x="32" y="61"/>
                    </a:cxn>
                    <a:cxn ang="0">
                      <a:pos x="23" y="77"/>
                    </a:cxn>
                    <a:cxn ang="0">
                      <a:pos x="15" y="93"/>
                    </a:cxn>
                    <a:cxn ang="0">
                      <a:pos x="13" y="110"/>
                    </a:cxn>
                    <a:cxn ang="0">
                      <a:pos x="8" y="130"/>
                    </a:cxn>
                    <a:cxn ang="0">
                      <a:pos x="3" y="152"/>
                    </a:cxn>
                    <a:cxn ang="0">
                      <a:pos x="0" y="179"/>
                    </a:cxn>
                    <a:cxn ang="0">
                      <a:pos x="2" y="199"/>
                    </a:cxn>
                    <a:cxn ang="0">
                      <a:pos x="6" y="219"/>
                    </a:cxn>
                    <a:cxn ang="0">
                      <a:pos x="13" y="235"/>
                    </a:cxn>
                  </a:cxnLst>
                  <a:rect l="0" t="0" r="r" b="b"/>
                  <a:pathLst>
                    <a:path w="369" h="235">
                      <a:moveTo>
                        <a:pt x="13" y="235"/>
                      </a:moveTo>
                      <a:lnTo>
                        <a:pt x="38" y="222"/>
                      </a:lnTo>
                      <a:lnTo>
                        <a:pt x="52" y="205"/>
                      </a:lnTo>
                      <a:lnTo>
                        <a:pt x="60" y="181"/>
                      </a:lnTo>
                      <a:lnTo>
                        <a:pt x="65" y="159"/>
                      </a:lnTo>
                      <a:lnTo>
                        <a:pt x="74" y="143"/>
                      </a:lnTo>
                      <a:lnTo>
                        <a:pt x="89" y="132"/>
                      </a:lnTo>
                      <a:lnTo>
                        <a:pt x="105" y="127"/>
                      </a:lnTo>
                      <a:lnTo>
                        <a:pt x="121" y="130"/>
                      </a:lnTo>
                      <a:lnTo>
                        <a:pt x="135" y="142"/>
                      </a:lnTo>
                      <a:lnTo>
                        <a:pt x="143" y="160"/>
                      </a:lnTo>
                      <a:lnTo>
                        <a:pt x="138" y="182"/>
                      </a:lnTo>
                      <a:lnTo>
                        <a:pt x="125" y="212"/>
                      </a:lnTo>
                      <a:lnTo>
                        <a:pt x="154" y="219"/>
                      </a:lnTo>
                      <a:lnTo>
                        <a:pt x="157" y="205"/>
                      </a:lnTo>
                      <a:lnTo>
                        <a:pt x="172" y="193"/>
                      </a:lnTo>
                      <a:lnTo>
                        <a:pt x="183" y="178"/>
                      </a:lnTo>
                      <a:lnTo>
                        <a:pt x="190" y="165"/>
                      </a:lnTo>
                      <a:lnTo>
                        <a:pt x="193" y="152"/>
                      </a:lnTo>
                      <a:lnTo>
                        <a:pt x="203" y="159"/>
                      </a:lnTo>
                      <a:lnTo>
                        <a:pt x="215" y="162"/>
                      </a:lnTo>
                      <a:lnTo>
                        <a:pt x="227" y="164"/>
                      </a:lnTo>
                      <a:lnTo>
                        <a:pt x="238" y="162"/>
                      </a:lnTo>
                      <a:lnTo>
                        <a:pt x="247" y="160"/>
                      </a:lnTo>
                      <a:lnTo>
                        <a:pt x="256" y="172"/>
                      </a:lnTo>
                      <a:lnTo>
                        <a:pt x="268" y="188"/>
                      </a:lnTo>
                      <a:lnTo>
                        <a:pt x="285" y="202"/>
                      </a:lnTo>
                      <a:lnTo>
                        <a:pt x="298" y="211"/>
                      </a:lnTo>
                      <a:lnTo>
                        <a:pt x="316" y="218"/>
                      </a:lnTo>
                      <a:lnTo>
                        <a:pt x="337" y="220"/>
                      </a:lnTo>
                      <a:lnTo>
                        <a:pt x="353" y="215"/>
                      </a:lnTo>
                      <a:lnTo>
                        <a:pt x="365" y="200"/>
                      </a:lnTo>
                      <a:lnTo>
                        <a:pt x="369" y="183"/>
                      </a:lnTo>
                      <a:lnTo>
                        <a:pt x="363" y="168"/>
                      </a:lnTo>
                      <a:lnTo>
                        <a:pt x="355" y="147"/>
                      </a:lnTo>
                      <a:lnTo>
                        <a:pt x="348" y="128"/>
                      </a:lnTo>
                      <a:lnTo>
                        <a:pt x="342" y="115"/>
                      </a:lnTo>
                      <a:lnTo>
                        <a:pt x="325" y="99"/>
                      </a:lnTo>
                      <a:lnTo>
                        <a:pt x="309" y="94"/>
                      </a:lnTo>
                      <a:lnTo>
                        <a:pt x="293" y="91"/>
                      </a:lnTo>
                      <a:lnTo>
                        <a:pt x="282" y="93"/>
                      </a:lnTo>
                      <a:lnTo>
                        <a:pt x="270" y="68"/>
                      </a:lnTo>
                      <a:lnTo>
                        <a:pt x="251" y="48"/>
                      </a:lnTo>
                      <a:lnTo>
                        <a:pt x="219" y="27"/>
                      </a:lnTo>
                      <a:lnTo>
                        <a:pt x="177" y="10"/>
                      </a:lnTo>
                      <a:lnTo>
                        <a:pt x="136" y="0"/>
                      </a:lnTo>
                      <a:lnTo>
                        <a:pt x="106" y="4"/>
                      </a:lnTo>
                      <a:lnTo>
                        <a:pt x="99" y="14"/>
                      </a:lnTo>
                      <a:lnTo>
                        <a:pt x="92" y="24"/>
                      </a:lnTo>
                      <a:lnTo>
                        <a:pt x="77" y="33"/>
                      </a:lnTo>
                      <a:lnTo>
                        <a:pt x="58" y="43"/>
                      </a:lnTo>
                      <a:lnTo>
                        <a:pt x="43" y="51"/>
                      </a:lnTo>
                      <a:lnTo>
                        <a:pt x="32" y="61"/>
                      </a:lnTo>
                      <a:lnTo>
                        <a:pt x="23" y="77"/>
                      </a:lnTo>
                      <a:lnTo>
                        <a:pt x="15" y="93"/>
                      </a:lnTo>
                      <a:lnTo>
                        <a:pt x="13" y="110"/>
                      </a:lnTo>
                      <a:lnTo>
                        <a:pt x="8" y="130"/>
                      </a:lnTo>
                      <a:lnTo>
                        <a:pt x="3" y="152"/>
                      </a:lnTo>
                      <a:lnTo>
                        <a:pt x="0" y="179"/>
                      </a:lnTo>
                      <a:lnTo>
                        <a:pt x="2" y="199"/>
                      </a:lnTo>
                      <a:lnTo>
                        <a:pt x="6" y="219"/>
                      </a:lnTo>
                      <a:lnTo>
                        <a:pt x="13" y="2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36" name="Group 244"/>
              <p:cNvGrpSpPr>
                <a:grpSpLocks/>
              </p:cNvGrpSpPr>
              <p:nvPr/>
            </p:nvGrpSpPr>
            <p:grpSpPr bwMode="auto">
              <a:xfrm>
                <a:off x="4995" y="2795"/>
                <a:ext cx="171" cy="52"/>
                <a:chOff x="4995" y="2795"/>
                <a:chExt cx="171" cy="52"/>
              </a:xfrm>
            </p:grpSpPr>
            <p:sp>
              <p:nvSpPr>
                <p:cNvPr id="290037" name="Freeform 245"/>
                <p:cNvSpPr>
                  <a:spLocks/>
                </p:cNvSpPr>
                <p:nvPr/>
              </p:nvSpPr>
              <p:spPr bwMode="auto">
                <a:xfrm>
                  <a:off x="4995" y="2795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9" y="35"/>
                    </a:cxn>
                    <a:cxn ang="0">
                      <a:pos x="493" y="51"/>
                    </a:cxn>
                    <a:cxn ang="0">
                      <a:pos x="531" y="51"/>
                    </a:cxn>
                    <a:cxn ang="0">
                      <a:pos x="583" y="63"/>
                    </a:cxn>
                    <a:cxn ang="0">
                      <a:pos x="627" y="75"/>
                    </a:cxn>
                    <a:cxn ang="0">
                      <a:pos x="673" y="94"/>
                    </a:cxn>
                    <a:cxn ang="0">
                      <a:pos x="676" y="116"/>
                    </a:cxn>
                    <a:cxn ang="0">
                      <a:pos x="657" y="139"/>
                    </a:cxn>
                    <a:cxn ang="0">
                      <a:pos x="617" y="155"/>
                    </a:cxn>
                    <a:cxn ang="0">
                      <a:pos x="568" y="158"/>
                    </a:cxn>
                    <a:cxn ang="0">
                      <a:pos x="403" y="160"/>
                    </a:cxn>
                    <a:cxn ang="0">
                      <a:pos x="342" y="155"/>
                    </a:cxn>
                    <a:cxn ang="0">
                      <a:pos x="281" y="150"/>
                    </a:cxn>
                    <a:cxn ang="0">
                      <a:pos x="225" y="134"/>
                    </a:cxn>
                    <a:cxn ang="0">
                      <a:pos x="192" y="127"/>
                    </a:cxn>
                    <a:cxn ang="0">
                      <a:pos x="192" y="147"/>
                    </a:cxn>
                    <a:cxn ang="0">
                      <a:pos x="41" y="148"/>
                    </a:cxn>
                    <a:cxn ang="0">
                      <a:pos x="17" y="128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9" y="5"/>
                    </a:cxn>
                    <a:cxn ang="0">
                      <a:pos x="45" y="5"/>
                    </a:cxn>
                    <a:cxn ang="0">
                      <a:pos x="92" y="22"/>
                    </a:cxn>
                    <a:cxn ang="0">
                      <a:pos x="142" y="38"/>
                    </a:cxn>
                    <a:cxn ang="0">
                      <a:pos x="178" y="39"/>
                    </a:cxn>
                    <a:cxn ang="0">
                      <a:pos x="217" y="32"/>
                    </a:cxn>
                    <a:cxn ang="0">
                      <a:pos x="262" y="22"/>
                    </a:cxn>
                    <a:cxn ang="0">
                      <a:pos x="344" y="34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676" h="160">
                      <a:moveTo>
                        <a:pt x="323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9" y="35"/>
                      </a:lnTo>
                      <a:lnTo>
                        <a:pt x="493" y="51"/>
                      </a:lnTo>
                      <a:lnTo>
                        <a:pt x="531" y="51"/>
                      </a:lnTo>
                      <a:lnTo>
                        <a:pt x="583" y="63"/>
                      </a:lnTo>
                      <a:lnTo>
                        <a:pt x="627" y="75"/>
                      </a:lnTo>
                      <a:lnTo>
                        <a:pt x="673" y="94"/>
                      </a:lnTo>
                      <a:lnTo>
                        <a:pt x="676" y="116"/>
                      </a:lnTo>
                      <a:lnTo>
                        <a:pt x="657" y="139"/>
                      </a:lnTo>
                      <a:lnTo>
                        <a:pt x="617" y="155"/>
                      </a:lnTo>
                      <a:lnTo>
                        <a:pt x="568" y="158"/>
                      </a:lnTo>
                      <a:lnTo>
                        <a:pt x="403" y="160"/>
                      </a:lnTo>
                      <a:lnTo>
                        <a:pt x="342" y="155"/>
                      </a:lnTo>
                      <a:lnTo>
                        <a:pt x="281" y="150"/>
                      </a:lnTo>
                      <a:lnTo>
                        <a:pt x="225" y="134"/>
                      </a:lnTo>
                      <a:lnTo>
                        <a:pt x="192" y="127"/>
                      </a:lnTo>
                      <a:lnTo>
                        <a:pt x="192" y="147"/>
                      </a:lnTo>
                      <a:lnTo>
                        <a:pt x="41" y="148"/>
                      </a:lnTo>
                      <a:lnTo>
                        <a:pt x="17" y="128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9" y="5"/>
                      </a:lnTo>
                      <a:lnTo>
                        <a:pt x="45" y="5"/>
                      </a:lnTo>
                      <a:lnTo>
                        <a:pt x="92" y="22"/>
                      </a:lnTo>
                      <a:lnTo>
                        <a:pt x="142" y="38"/>
                      </a:lnTo>
                      <a:lnTo>
                        <a:pt x="178" y="39"/>
                      </a:lnTo>
                      <a:lnTo>
                        <a:pt x="217" y="32"/>
                      </a:lnTo>
                      <a:lnTo>
                        <a:pt x="262" y="22"/>
                      </a:lnTo>
                      <a:lnTo>
                        <a:pt x="344" y="3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38" name="Freeform 246"/>
                <p:cNvSpPr>
                  <a:spLocks/>
                </p:cNvSpPr>
                <p:nvPr/>
              </p:nvSpPr>
              <p:spPr bwMode="auto">
                <a:xfrm>
                  <a:off x="4997" y="2807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8" y="35"/>
                    </a:cxn>
                    <a:cxn ang="0">
                      <a:pos x="492" y="51"/>
                    </a:cxn>
                    <a:cxn ang="0">
                      <a:pos x="530" y="51"/>
                    </a:cxn>
                    <a:cxn ang="0">
                      <a:pos x="583" y="63"/>
                    </a:cxn>
                    <a:cxn ang="0">
                      <a:pos x="626" y="76"/>
                    </a:cxn>
                    <a:cxn ang="0">
                      <a:pos x="672" y="94"/>
                    </a:cxn>
                    <a:cxn ang="0">
                      <a:pos x="675" y="115"/>
                    </a:cxn>
                    <a:cxn ang="0">
                      <a:pos x="656" y="138"/>
                    </a:cxn>
                    <a:cxn ang="0">
                      <a:pos x="617" y="153"/>
                    </a:cxn>
                    <a:cxn ang="0">
                      <a:pos x="568" y="157"/>
                    </a:cxn>
                    <a:cxn ang="0">
                      <a:pos x="403" y="158"/>
                    </a:cxn>
                    <a:cxn ang="0">
                      <a:pos x="340" y="154"/>
                    </a:cxn>
                    <a:cxn ang="0">
                      <a:pos x="281" y="148"/>
                    </a:cxn>
                    <a:cxn ang="0">
                      <a:pos x="224" y="133"/>
                    </a:cxn>
                    <a:cxn ang="0">
                      <a:pos x="191" y="126"/>
                    </a:cxn>
                    <a:cxn ang="0">
                      <a:pos x="191" y="145"/>
                    </a:cxn>
                    <a:cxn ang="0">
                      <a:pos x="40" y="146"/>
                    </a:cxn>
                    <a:cxn ang="0">
                      <a:pos x="17" y="127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8" y="5"/>
                    </a:cxn>
                    <a:cxn ang="0">
                      <a:pos x="44" y="5"/>
                    </a:cxn>
                    <a:cxn ang="0">
                      <a:pos x="91" y="22"/>
                    </a:cxn>
                    <a:cxn ang="0">
                      <a:pos x="141" y="38"/>
                    </a:cxn>
                    <a:cxn ang="0">
                      <a:pos x="177" y="39"/>
                    </a:cxn>
                    <a:cxn ang="0">
                      <a:pos x="217" y="32"/>
                    </a:cxn>
                    <a:cxn ang="0">
                      <a:pos x="261" y="22"/>
                    </a:cxn>
                    <a:cxn ang="0">
                      <a:pos x="342" y="34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675" h="158">
                      <a:moveTo>
                        <a:pt x="322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8" y="35"/>
                      </a:lnTo>
                      <a:lnTo>
                        <a:pt x="492" y="51"/>
                      </a:lnTo>
                      <a:lnTo>
                        <a:pt x="530" y="51"/>
                      </a:lnTo>
                      <a:lnTo>
                        <a:pt x="583" y="63"/>
                      </a:lnTo>
                      <a:lnTo>
                        <a:pt x="626" y="76"/>
                      </a:lnTo>
                      <a:lnTo>
                        <a:pt x="672" y="94"/>
                      </a:lnTo>
                      <a:lnTo>
                        <a:pt x="675" y="115"/>
                      </a:lnTo>
                      <a:lnTo>
                        <a:pt x="656" y="138"/>
                      </a:lnTo>
                      <a:lnTo>
                        <a:pt x="617" y="153"/>
                      </a:lnTo>
                      <a:lnTo>
                        <a:pt x="568" y="157"/>
                      </a:lnTo>
                      <a:lnTo>
                        <a:pt x="403" y="158"/>
                      </a:lnTo>
                      <a:lnTo>
                        <a:pt x="340" y="154"/>
                      </a:lnTo>
                      <a:lnTo>
                        <a:pt x="281" y="148"/>
                      </a:lnTo>
                      <a:lnTo>
                        <a:pt x="224" y="133"/>
                      </a:lnTo>
                      <a:lnTo>
                        <a:pt x="191" y="126"/>
                      </a:lnTo>
                      <a:lnTo>
                        <a:pt x="191" y="145"/>
                      </a:lnTo>
                      <a:lnTo>
                        <a:pt x="40" y="146"/>
                      </a:lnTo>
                      <a:lnTo>
                        <a:pt x="17" y="127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8" y="5"/>
                      </a:lnTo>
                      <a:lnTo>
                        <a:pt x="44" y="5"/>
                      </a:lnTo>
                      <a:lnTo>
                        <a:pt x="91" y="22"/>
                      </a:lnTo>
                      <a:lnTo>
                        <a:pt x="141" y="38"/>
                      </a:lnTo>
                      <a:lnTo>
                        <a:pt x="177" y="39"/>
                      </a:lnTo>
                      <a:lnTo>
                        <a:pt x="217" y="32"/>
                      </a:lnTo>
                      <a:lnTo>
                        <a:pt x="261" y="22"/>
                      </a:lnTo>
                      <a:lnTo>
                        <a:pt x="342" y="34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39" name="Group 247"/>
              <p:cNvGrpSpPr>
                <a:grpSpLocks/>
              </p:cNvGrpSpPr>
              <p:nvPr/>
            </p:nvGrpSpPr>
            <p:grpSpPr bwMode="auto">
              <a:xfrm>
                <a:off x="4946" y="2333"/>
                <a:ext cx="134" cy="488"/>
                <a:chOff x="4946" y="2333"/>
                <a:chExt cx="134" cy="488"/>
              </a:xfrm>
            </p:grpSpPr>
            <p:sp>
              <p:nvSpPr>
                <p:cNvPr id="290040" name="Freeform 248"/>
                <p:cNvSpPr>
                  <a:spLocks/>
                </p:cNvSpPr>
                <p:nvPr/>
              </p:nvSpPr>
              <p:spPr bwMode="auto">
                <a:xfrm>
                  <a:off x="4946" y="2333"/>
                  <a:ext cx="134" cy="488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209" y="83"/>
                    </a:cxn>
                    <a:cxn ang="0">
                      <a:pos x="253" y="160"/>
                    </a:cxn>
                    <a:cxn ang="0">
                      <a:pos x="272" y="216"/>
                    </a:cxn>
                    <a:cxn ang="0">
                      <a:pos x="385" y="459"/>
                    </a:cxn>
                    <a:cxn ang="0">
                      <a:pos x="429" y="604"/>
                    </a:cxn>
                    <a:cxn ang="0">
                      <a:pos x="436" y="744"/>
                    </a:cxn>
                    <a:cxn ang="0">
                      <a:pos x="442" y="940"/>
                    </a:cxn>
                    <a:cxn ang="0">
                      <a:pos x="448" y="1050"/>
                    </a:cxn>
                    <a:cxn ang="0">
                      <a:pos x="471" y="1135"/>
                    </a:cxn>
                    <a:cxn ang="0">
                      <a:pos x="482" y="1209"/>
                    </a:cxn>
                    <a:cxn ang="0">
                      <a:pos x="480" y="1279"/>
                    </a:cxn>
                    <a:cxn ang="0">
                      <a:pos x="463" y="1330"/>
                    </a:cxn>
                    <a:cxn ang="0">
                      <a:pos x="455" y="1393"/>
                    </a:cxn>
                    <a:cxn ang="0">
                      <a:pos x="461" y="1494"/>
                    </a:cxn>
                    <a:cxn ang="0">
                      <a:pos x="464" y="1667"/>
                    </a:cxn>
                    <a:cxn ang="0">
                      <a:pos x="474" y="1749"/>
                    </a:cxn>
                    <a:cxn ang="0">
                      <a:pos x="501" y="1825"/>
                    </a:cxn>
                    <a:cxn ang="0">
                      <a:pos x="538" y="1901"/>
                    </a:cxn>
                    <a:cxn ang="0">
                      <a:pos x="468" y="1927"/>
                    </a:cxn>
                    <a:cxn ang="0">
                      <a:pos x="391" y="1952"/>
                    </a:cxn>
                    <a:cxn ang="0">
                      <a:pos x="335" y="1946"/>
                    </a:cxn>
                    <a:cxn ang="0">
                      <a:pos x="220" y="1920"/>
                    </a:cxn>
                    <a:cxn ang="0">
                      <a:pos x="206" y="1828"/>
                    </a:cxn>
                    <a:cxn ang="0">
                      <a:pos x="196" y="1748"/>
                    </a:cxn>
                    <a:cxn ang="0">
                      <a:pos x="203" y="1693"/>
                    </a:cxn>
                    <a:cxn ang="0">
                      <a:pos x="211" y="1616"/>
                    </a:cxn>
                    <a:cxn ang="0">
                      <a:pos x="203" y="1546"/>
                    </a:cxn>
                    <a:cxn ang="0">
                      <a:pos x="177" y="1476"/>
                    </a:cxn>
                    <a:cxn ang="0">
                      <a:pos x="159" y="1425"/>
                    </a:cxn>
                    <a:cxn ang="0">
                      <a:pos x="153" y="1342"/>
                    </a:cxn>
                    <a:cxn ang="0">
                      <a:pos x="140" y="1298"/>
                    </a:cxn>
                    <a:cxn ang="0">
                      <a:pos x="127" y="1138"/>
                    </a:cxn>
                    <a:cxn ang="0">
                      <a:pos x="108" y="1012"/>
                    </a:cxn>
                    <a:cxn ang="0">
                      <a:pos x="95" y="915"/>
                    </a:cxn>
                    <a:cxn ang="0">
                      <a:pos x="76" y="877"/>
                    </a:cxn>
                    <a:cxn ang="0">
                      <a:pos x="56" y="772"/>
                    </a:cxn>
                    <a:cxn ang="0">
                      <a:pos x="42" y="650"/>
                    </a:cxn>
                    <a:cxn ang="0">
                      <a:pos x="47" y="540"/>
                    </a:cxn>
                    <a:cxn ang="0">
                      <a:pos x="43" y="470"/>
                    </a:cxn>
                    <a:cxn ang="0">
                      <a:pos x="25" y="381"/>
                    </a:cxn>
                    <a:cxn ang="0">
                      <a:pos x="19" y="298"/>
                    </a:cxn>
                    <a:cxn ang="0">
                      <a:pos x="10" y="199"/>
                    </a:cxn>
                    <a:cxn ang="0">
                      <a:pos x="0" y="115"/>
                    </a:cxn>
                    <a:cxn ang="0">
                      <a:pos x="15" y="68"/>
                    </a:cxn>
                    <a:cxn ang="0">
                      <a:pos x="44" y="35"/>
                    </a:cxn>
                    <a:cxn ang="0">
                      <a:pos x="91" y="1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538" h="1952">
                      <a:moveTo>
                        <a:pt x="153" y="0"/>
                      </a:moveTo>
                      <a:lnTo>
                        <a:pt x="209" y="83"/>
                      </a:lnTo>
                      <a:lnTo>
                        <a:pt x="253" y="160"/>
                      </a:lnTo>
                      <a:lnTo>
                        <a:pt x="272" y="216"/>
                      </a:lnTo>
                      <a:lnTo>
                        <a:pt x="385" y="459"/>
                      </a:lnTo>
                      <a:lnTo>
                        <a:pt x="429" y="604"/>
                      </a:lnTo>
                      <a:lnTo>
                        <a:pt x="436" y="744"/>
                      </a:lnTo>
                      <a:lnTo>
                        <a:pt x="442" y="940"/>
                      </a:lnTo>
                      <a:lnTo>
                        <a:pt x="448" y="1050"/>
                      </a:lnTo>
                      <a:lnTo>
                        <a:pt x="471" y="1135"/>
                      </a:lnTo>
                      <a:lnTo>
                        <a:pt x="482" y="1209"/>
                      </a:lnTo>
                      <a:lnTo>
                        <a:pt x="480" y="1279"/>
                      </a:lnTo>
                      <a:lnTo>
                        <a:pt x="463" y="1330"/>
                      </a:lnTo>
                      <a:lnTo>
                        <a:pt x="455" y="1393"/>
                      </a:lnTo>
                      <a:lnTo>
                        <a:pt x="461" y="1494"/>
                      </a:lnTo>
                      <a:lnTo>
                        <a:pt x="464" y="1667"/>
                      </a:lnTo>
                      <a:lnTo>
                        <a:pt x="474" y="1749"/>
                      </a:lnTo>
                      <a:lnTo>
                        <a:pt x="501" y="1825"/>
                      </a:lnTo>
                      <a:lnTo>
                        <a:pt x="538" y="1901"/>
                      </a:lnTo>
                      <a:lnTo>
                        <a:pt x="468" y="1927"/>
                      </a:lnTo>
                      <a:lnTo>
                        <a:pt x="391" y="1952"/>
                      </a:lnTo>
                      <a:lnTo>
                        <a:pt x="335" y="1946"/>
                      </a:lnTo>
                      <a:lnTo>
                        <a:pt x="220" y="1920"/>
                      </a:lnTo>
                      <a:lnTo>
                        <a:pt x="206" y="1828"/>
                      </a:lnTo>
                      <a:lnTo>
                        <a:pt x="196" y="1748"/>
                      </a:lnTo>
                      <a:lnTo>
                        <a:pt x="203" y="1693"/>
                      </a:lnTo>
                      <a:lnTo>
                        <a:pt x="211" y="1616"/>
                      </a:lnTo>
                      <a:lnTo>
                        <a:pt x="203" y="1546"/>
                      </a:lnTo>
                      <a:lnTo>
                        <a:pt x="177" y="1476"/>
                      </a:lnTo>
                      <a:lnTo>
                        <a:pt x="159" y="1425"/>
                      </a:lnTo>
                      <a:lnTo>
                        <a:pt x="153" y="1342"/>
                      </a:lnTo>
                      <a:lnTo>
                        <a:pt x="140" y="1298"/>
                      </a:lnTo>
                      <a:lnTo>
                        <a:pt x="127" y="1138"/>
                      </a:lnTo>
                      <a:lnTo>
                        <a:pt x="108" y="1012"/>
                      </a:lnTo>
                      <a:lnTo>
                        <a:pt x="95" y="915"/>
                      </a:lnTo>
                      <a:lnTo>
                        <a:pt x="76" y="877"/>
                      </a:lnTo>
                      <a:lnTo>
                        <a:pt x="56" y="772"/>
                      </a:lnTo>
                      <a:lnTo>
                        <a:pt x="42" y="650"/>
                      </a:lnTo>
                      <a:lnTo>
                        <a:pt x="47" y="540"/>
                      </a:lnTo>
                      <a:lnTo>
                        <a:pt x="43" y="470"/>
                      </a:lnTo>
                      <a:lnTo>
                        <a:pt x="25" y="381"/>
                      </a:lnTo>
                      <a:lnTo>
                        <a:pt x="19" y="298"/>
                      </a:lnTo>
                      <a:lnTo>
                        <a:pt x="10" y="199"/>
                      </a:lnTo>
                      <a:lnTo>
                        <a:pt x="0" y="115"/>
                      </a:lnTo>
                      <a:lnTo>
                        <a:pt x="15" y="68"/>
                      </a:lnTo>
                      <a:lnTo>
                        <a:pt x="44" y="35"/>
                      </a:lnTo>
                      <a:lnTo>
                        <a:pt x="91" y="1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41" name="Freeform 249"/>
                <p:cNvSpPr>
                  <a:spLocks/>
                </p:cNvSpPr>
                <p:nvPr/>
              </p:nvSpPr>
              <p:spPr bwMode="auto">
                <a:xfrm>
                  <a:off x="4963" y="2468"/>
                  <a:ext cx="33" cy="202"/>
                </a:xfrm>
                <a:custGeom>
                  <a:avLst/>
                  <a:gdLst/>
                  <a:ahLst/>
                  <a:cxnLst>
                    <a:cxn ang="0">
                      <a:pos x="102" y="808"/>
                    </a:cxn>
                    <a:cxn ang="0">
                      <a:pos x="102" y="701"/>
                    </a:cxn>
                    <a:cxn ang="0">
                      <a:pos x="120" y="643"/>
                    </a:cxn>
                    <a:cxn ang="0">
                      <a:pos x="133" y="592"/>
                    </a:cxn>
                    <a:cxn ang="0">
                      <a:pos x="102" y="536"/>
                    </a:cxn>
                    <a:cxn ang="0">
                      <a:pos x="102" y="510"/>
                    </a:cxn>
                    <a:cxn ang="0">
                      <a:pos x="89" y="465"/>
                    </a:cxn>
                    <a:cxn ang="0">
                      <a:pos x="70" y="426"/>
                    </a:cxn>
                    <a:cxn ang="0">
                      <a:pos x="76" y="369"/>
                    </a:cxn>
                    <a:cxn ang="0">
                      <a:pos x="51" y="337"/>
                    </a:cxn>
                    <a:cxn ang="0">
                      <a:pos x="38" y="279"/>
                    </a:cxn>
                    <a:cxn ang="0">
                      <a:pos x="38" y="216"/>
                    </a:cxn>
                    <a:cxn ang="0">
                      <a:pos x="32" y="153"/>
                    </a:cxn>
                    <a:cxn ang="0">
                      <a:pos x="12" y="89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808">
                      <a:moveTo>
                        <a:pt x="102" y="808"/>
                      </a:moveTo>
                      <a:lnTo>
                        <a:pt x="102" y="701"/>
                      </a:lnTo>
                      <a:lnTo>
                        <a:pt x="120" y="643"/>
                      </a:lnTo>
                      <a:lnTo>
                        <a:pt x="133" y="592"/>
                      </a:lnTo>
                      <a:lnTo>
                        <a:pt x="102" y="536"/>
                      </a:lnTo>
                      <a:lnTo>
                        <a:pt x="102" y="510"/>
                      </a:lnTo>
                      <a:lnTo>
                        <a:pt x="89" y="465"/>
                      </a:lnTo>
                      <a:lnTo>
                        <a:pt x="70" y="426"/>
                      </a:lnTo>
                      <a:lnTo>
                        <a:pt x="76" y="369"/>
                      </a:lnTo>
                      <a:lnTo>
                        <a:pt x="51" y="337"/>
                      </a:lnTo>
                      <a:lnTo>
                        <a:pt x="38" y="279"/>
                      </a:lnTo>
                      <a:lnTo>
                        <a:pt x="38" y="216"/>
                      </a:lnTo>
                      <a:lnTo>
                        <a:pt x="32" y="153"/>
                      </a:lnTo>
                      <a:lnTo>
                        <a:pt x="12" y="89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042" name="Group 250"/>
              <p:cNvGrpSpPr>
                <a:grpSpLocks/>
              </p:cNvGrpSpPr>
              <p:nvPr/>
            </p:nvGrpSpPr>
            <p:grpSpPr bwMode="auto">
              <a:xfrm>
                <a:off x="4972" y="2306"/>
                <a:ext cx="345" cy="265"/>
                <a:chOff x="4972" y="2306"/>
                <a:chExt cx="345" cy="265"/>
              </a:xfrm>
            </p:grpSpPr>
            <p:sp>
              <p:nvSpPr>
                <p:cNvPr id="290043" name="Freeform 251"/>
                <p:cNvSpPr>
                  <a:spLocks/>
                </p:cNvSpPr>
                <p:nvPr/>
              </p:nvSpPr>
              <p:spPr bwMode="auto">
                <a:xfrm>
                  <a:off x="5181" y="2479"/>
                  <a:ext cx="126" cy="71"/>
                </a:xfrm>
                <a:custGeom>
                  <a:avLst/>
                  <a:gdLst/>
                  <a:ahLst/>
                  <a:cxnLst>
                    <a:cxn ang="0">
                      <a:pos x="429" y="0"/>
                    </a:cxn>
                    <a:cxn ang="0">
                      <a:pos x="499" y="50"/>
                    </a:cxn>
                    <a:cxn ang="0">
                      <a:pos x="505" y="76"/>
                    </a:cxn>
                    <a:cxn ang="0">
                      <a:pos x="501" y="114"/>
                    </a:cxn>
                    <a:cxn ang="0">
                      <a:pos x="488" y="146"/>
                    </a:cxn>
                    <a:cxn ang="0">
                      <a:pos x="467" y="176"/>
                    </a:cxn>
                    <a:cxn ang="0">
                      <a:pos x="428" y="207"/>
                    </a:cxn>
                    <a:cxn ang="0">
                      <a:pos x="376" y="234"/>
                    </a:cxn>
                    <a:cxn ang="0">
                      <a:pos x="311" y="261"/>
                    </a:cxn>
                    <a:cxn ang="0">
                      <a:pos x="247" y="278"/>
                    </a:cxn>
                    <a:cxn ang="0">
                      <a:pos x="177" y="282"/>
                    </a:cxn>
                    <a:cxn ang="0">
                      <a:pos x="120" y="279"/>
                    </a:cxn>
                    <a:cxn ang="0">
                      <a:pos x="63" y="253"/>
                    </a:cxn>
                    <a:cxn ang="0">
                      <a:pos x="0" y="222"/>
                    </a:cxn>
                    <a:cxn ang="0">
                      <a:pos x="88" y="241"/>
                    </a:cxn>
                    <a:cxn ang="0">
                      <a:pos x="183" y="247"/>
                    </a:cxn>
                    <a:cxn ang="0">
                      <a:pos x="253" y="222"/>
                    </a:cxn>
                    <a:cxn ang="0">
                      <a:pos x="335" y="184"/>
                    </a:cxn>
                    <a:cxn ang="0">
                      <a:pos x="392" y="127"/>
                    </a:cxn>
                    <a:cxn ang="0">
                      <a:pos x="429" y="0"/>
                    </a:cxn>
                  </a:cxnLst>
                  <a:rect l="0" t="0" r="r" b="b"/>
                  <a:pathLst>
                    <a:path w="505" h="282">
                      <a:moveTo>
                        <a:pt x="429" y="0"/>
                      </a:moveTo>
                      <a:lnTo>
                        <a:pt x="499" y="50"/>
                      </a:lnTo>
                      <a:lnTo>
                        <a:pt x="505" y="76"/>
                      </a:lnTo>
                      <a:lnTo>
                        <a:pt x="501" y="114"/>
                      </a:lnTo>
                      <a:lnTo>
                        <a:pt x="488" y="146"/>
                      </a:lnTo>
                      <a:lnTo>
                        <a:pt x="467" y="176"/>
                      </a:lnTo>
                      <a:lnTo>
                        <a:pt x="428" y="207"/>
                      </a:lnTo>
                      <a:lnTo>
                        <a:pt x="376" y="234"/>
                      </a:lnTo>
                      <a:lnTo>
                        <a:pt x="311" y="261"/>
                      </a:lnTo>
                      <a:lnTo>
                        <a:pt x="247" y="278"/>
                      </a:lnTo>
                      <a:lnTo>
                        <a:pt x="177" y="282"/>
                      </a:lnTo>
                      <a:lnTo>
                        <a:pt x="120" y="279"/>
                      </a:lnTo>
                      <a:lnTo>
                        <a:pt x="63" y="253"/>
                      </a:lnTo>
                      <a:lnTo>
                        <a:pt x="0" y="222"/>
                      </a:lnTo>
                      <a:lnTo>
                        <a:pt x="88" y="241"/>
                      </a:lnTo>
                      <a:lnTo>
                        <a:pt x="183" y="247"/>
                      </a:lnTo>
                      <a:lnTo>
                        <a:pt x="253" y="222"/>
                      </a:lnTo>
                      <a:lnTo>
                        <a:pt x="335" y="184"/>
                      </a:lnTo>
                      <a:lnTo>
                        <a:pt x="392" y="127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044" name="Freeform 252"/>
                <p:cNvSpPr>
                  <a:spLocks/>
                </p:cNvSpPr>
                <p:nvPr/>
              </p:nvSpPr>
              <p:spPr bwMode="auto">
                <a:xfrm>
                  <a:off x="5263" y="2479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166" y="5"/>
                    </a:cxn>
                    <a:cxn ang="0">
                      <a:pos x="201" y="0"/>
                    </a:cxn>
                    <a:cxn ang="0">
                      <a:pos x="211" y="12"/>
                    </a:cxn>
                    <a:cxn ang="0">
                      <a:pos x="215" y="33"/>
                    </a:cxn>
                    <a:cxn ang="0">
                      <a:pos x="205" y="62"/>
                    </a:cxn>
                    <a:cxn ang="0">
                      <a:pos x="183" y="76"/>
                    </a:cxn>
                    <a:cxn ang="0">
                      <a:pos x="157" y="79"/>
                    </a:cxn>
                    <a:cxn ang="0">
                      <a:pos x="132" y="140"/>
                    </a:cxn>
                    <a:cxn ang="0">
                      <a:pos x="74" y="179"/>
                    </a:cxn>
                    <a:cxn ang="0">
                      <a:pos x="36" y="202"/>
                    </a:cxn>
                    <a:cxn ang="0">
                      <a:pos x="0" y="215"/>
                    </a:cxn>
                    <a:cxn ang="0">
                      <a:pos x="43" y="164"/>
                    </a:cxn>
                    <a:cxn ang="0">
                      <a:pos x="71" y="135"/>
                    </a:cxn>
                    <a:cxn ang="0">
                      <a:pos x="96" y="99"/>
                    </a:cxn>
                    <a:cxn ang="0">
                      <a:pos x="135" y="51"/>
                    </a:cxn>
                    <a:cxn ang="0">
                      <a:pos x="147" y="42"/>
                    </a:cxn>
                    <a:cxn ang="0">
                      <a:pos x="152" y="29"/>
                    </a:cxn>
                    <a:cxn ang="0">
                      <a:pos x="155" y="18"/>
                    </a:cxn>
                    <a:cxn ang="0">
                      <a:pos x="166" y="5"/>
                    </a:cxn>
                  </a:cxnLst>
                  <a:rect l="0" t="0" r="r" b="b"/>
                  <a:pathLst>
                    <a:path w="215" h="215">
                      <a:moveTo>
                        <a:pt x="166" y="5"/>
                      </a:moveTo>
                      <a:lnTo>
                        <a:pt x="201" y="0"/>
                      </a:lnTo>
                      <a:lnTo>
                        <a:pt x="211" y="12"/>
                      </a:lnTo>
                      <a:lnTo>
                        <a:pt x="215" y="33"/>
                      </a:lnTo>
                      <a:lnTo>
                        <a:pt x="205" y="62"/>
                      </a:lnTo>
                      <a:lnTo>
                        <a:pt x="183" y="76"/>
                      </a:lnTo>
                      <a:lnTo>
                        <a:pt x="157" y="79"/>
                      </a:lnTo>
                      <a:lnTo>
                        <a:pt x="132" y="140"/>
                      </a:lnTo>
                      <a:lnTo>
                        <a:pt x="74" y="179"/>
                      </a:lnTo>
                      <a:lnTo>
                        <a:pt x="36" y="202"/>
                      </a:lnTo>
                      <a:lnTo>
                        <a:pt x="0" y="215"/>
                      </a:lnTo>
                      <a:lnTo>
                        <a:pt x="43" y="164"/>
                      </a:lnTo>
                      <a:lnTo>
                        <a:pt x="71" y="135"/>
                      </a:lnTo>
                      <a:lnTo>
                        <a:pt x="96" y="99"/>
                      </a:lnTo>
                      <a:lnTo>
                        <a:pt x="135" y="51"/>
                      </a:lnTo>
                      <a:lnTo>
                        <a:pt x="147" y="42"/>
                      </a:lnTo>
                      <a:lnTo>
                        <a:pt x="152" y="29"/>
                      </a:lnTo>
                      <a:lnTo>
                        <a:pt x="155" y="18"/>
                      </a:lnTo>
                      <a:lnTo>
                        <a:pt x="166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045" name="Group 253"/>
                <p:cNvGrpSpPr>
                  <a:grpSpLocks/>
                </p:cNvGrpSpPr>
                <p:nvPr/>
              </p:nvGrpSpPr>
              <p:grpSpPr bwMode="auto">
                <a:xfrm>
                  <a:off x="4972" y="2306"/>
                  <a:ext cx="341" cy="265"/>
                  <a:chOff x="4972" y="2306"/>
                  <a:chExt cx="341" cy="265"/>
                </a:xfrm>
              </p:grpSpPr>
              <p:grpSp>
                <p:nvGrpSpPr>
                  <p:cNvPr id="290046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4972" y="2306"/>
                    <a:ext cx="341" cy="265"/>
                    <a:chOff x="4972" y="2306"/>
                    <a:chExt cx="341" cy="265"/>
                  </a:xfrm>
                </p:grpSpPr>
                <p:grpSp>
                  <p:nvGrpSpPr>
                    <p:cNvPr id="290047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2" y="2306"/>
                      <a:ext cx="341" cy="265"/>
                      <a:chOff x="4972" y="2306"/>
                      <a:chExt cx="341" cy="265"/>
                    </a:xfrm>
                  </p:grpSpPr>
                  <p:grpSp>
                    <p:nvGrpSpPr>
                      <p:cNvPr id="290048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32" y="2306"/>
                        <a:ext cx="56" cy="78"/>
                        <a:chOff x="5032" y="2306"/>
                        <a:chExt cx="56" cy="78"/>
                      </a:xfrm>
                    </p:grpSpPr>
                    <p:sp>
                      <p:nvSpPr>
                        <p:cNvPr id="290049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2" y="2306"/>
                          <a:ext cx="5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6" y="194"/>
                            </a:cxn>
                            <a:cxn ang="0">
                              <a:pos x="191" y="166"/>
                            </a:cxn>
                            <a:cxn ang="0">
                              <a:pos x="176" y="144"/>
                            </a:cxn>
                            <a:cxn ang="0">
                              <a:pos x="181" y="124"/>
                            </a:cxn>
                            <a:cxn ang="0">
                              <a:pos x="182" y="108"/>
                            </a:cxn>
                            <a:cxn ang="0">
                              <a:pos x="177" y="95"/>
                            </a:cxn>
                            <a:cxn ang="0">
                              <a:pos x="166" y="90"/>
                            </a:cxn>
                            <a:cxn ang="0">
                              <a:pos x="175" y="77"/>
                            </a:cxn>
                            <a:cxn ang="0">
                              <a:pos x="172" y="62"/>
                            </a:cxn>
                            <a:cxn ang="0">
                              <a:pos x="164" y="50"/>
                            </a:cxn>
                            <a:cxn ang="0">
                              <a:pos x="152" y="45"/>
                            </a:cxn>
                            <a:cxn ang="0">
                              <a:pos x="141" y="42"/>
                            </a:cxn>
                            <a:cxn ang="0">
                              <a:pos x="128" y="44"/>
                            </a:cxn>
                            <a:cxn ang="0">
                              <a:pos x="133" y="32"/>
                            </a:cxn>
                            <a:cxn ang="0">
                              <a:pos x="130" y="19"/>
                            </a:cxn>
                            <a:cxn ang="0">
                              <a:pos x="123" y="13"/>
                            </a:cxn>
                            <a:cxn ang="0">
                              <a:pos x="113" y="10"/>
                            </a:cxn>
                            <a:cxn ang="0">
                              <a:pos x="102" y="11"/>
                            </a:cxn>
                            <a:cxn ang="0">
                              <a:pos x="92" y="16"/>
                            </a:cxn>
                            <a:cxn ang="0">
                              <a:pos x="83" y="4"/>
                            </a:cxn>
                            <a:cxn ang="0">
                              <a:pos x="67" y="0"/>
                            </a:cxn>
                            <a:cxn ang="0">
                              <a:pos x="47" y="0"/>
                            </a:cxn>
                            <a:cxn ang="0">
                              <a:pos x="25" y="8"/>
                            </a:cxn>
                            <a:cxn ang="0">
                              <a:pos x="11" y="21"/>
                            </a:cxn>
                            <a:cxn ang="0">
                              <a:pos x="2" y="33"/>
                            </a:cxn>
                            <a:cxn ang="0">
                              <a:pos x="0" y="52"/>
                            </a:cxn>
                            <a:cxn ang="0">
                              <a:pos x="3" y="71"/>
                            </a:cxn>
                            <a:cxn ang="0">
                              <a:pos x="11" y="92"/>
                            </a:cxn>
                            <a:cxn ang="0">
                              <a:pos x="17" y="116"/>
                            </a:cxn>
                            <a:cxn ang="0">
                              <a:pos x="28" y="141"/>
                            </a:cxn>
                            <a:cxn ang="0">
                              <a:pos x="47" y="160"/>
                            </a:cxn>
                            <a:cxn ang="0">
                              <a:pos x="82" y="186"/>
                            </a:cxn>
                            <a:cxn ang="0">
                              <a:pos x="119" y="202"/>
                            </a:cxn>
                            <a:cxn ang="0">
                              <a:pos x="158" y="213"/>
                            </a:cxn>
                            <a:cxn ang="0">
                              <a:pos x="201" y="262"/>
                            </a:cxn>
                            <a:cxn ang="0">
                              <a:pos x="218" y="314"/>
                            </a:cxn>
                            <a:cxn ang="0">
                              <a:pos x="226" y="194"/>
                            </a:cxn>
                          </a:cxnLst>
                          <a:rect l="0" t="0" r="r" b="b"/>
                          <a:pathLst>
                            <a:path w="226" h="314">
                              <a:moveTo>
                                <a:pt x="226" y="194"/>
                              </a:moveTo>
                              <a:lnTo>
                                <a:pt x="191" y="166"/>
                              </a:lnTo>
                              <a:lnTo>
                                <a:pt x="176" y="144"/>
                              </a:lnTo>
                              <a:lnTo>
                                <a:pt x="181" y="124"/>
                              </a:lnTo>
                              <a:lnTo>
                                <a:pt x="182" y="108"/>
                              </a:lnTo>
                              <a:lnTo>
                                <a:pt x="177" y="95"/>
                              </a:lnTo>
                              <a:lnTo>
                                <a:pt x="166" y="90"/>
                              </a:lnTo>
                              <a:lnTo>
                                <a:pt x="175" y="77"/>
                              </a:lnTo>
                              <a:lnTo>
                                <a:pt x="172" y="62"/>
                              </a:lnTo>
                              <a:lnTo>
                                <a:pt x="164" y="50"/>
                              </a:lnTo>
                              <a:lnTo>
                                <a:pt x="152" y="45"/>
                              </a:lnTo>
                              <a:lnTo>
                                <a:pt x="141" y="42"/>
                              </a:lnTo>
                              <a:lnTo>
                                <a:pt x="128" y="44"/>
                              </a:lnTo>
                              <a:lnTo>
                                <a:pt x="133" y="32"/>
                              </a:lnTo>
                              <a:lnTo>
                                <a:pt x="130" y="19"/>
                              </a:lnTo>
                              <a:lnTo>
                                <a:pt x="123" y="13"/>
                              </a:lnTo>
                              <a:lnTo>
                                <a:pt x="113" y="10"/>
                              </a:lnTo>
                              <a:lnTo>
                                <a:pt x="102" y="11"/>
                              </a:lnTo>
                              <a:lnTo>
                                <a:pt x="92" y="16"/>
                              </a:lnTo>
                              <a:lnTo>
                                <a:pt x="83" y="4"/>
                              </a:lnTo>
                              <a:lnTo>
                                <a:pt x="67" y="0"/>
                              </a:lnTo>
                              <a:lnTo>
                                <a:pt x="47" y="0"/>
                              </a:lnTo>
                              <a:lnTo>
                                <a:pt x="25" y="8"/>
                              </a:lnTo>
                              <a:lnTo>
                                <a:pt x="11" y="21"/>
                              </a:lnTo>
                              <a:lnTo>
                                <a:pt x="2" y="33"/>
                              </a:lnTo>
                              <a:lnTo>
                                <a:pt x="0" y="52"/>
                              </a:lnTo>
                              <a:lnTo>
                                <a:pt x="3" y="71"/>
                              </a:lnTo>
                              <a:lnTo>
                                <a:pt x="11" y="92"/>
                              </a:lnTo>
                              <a:lnTo>
                                <a:pt x="17" y="116"/>
                              </a:lnTo>
                              <a:lnTo>
                                <a:pt x="28" y="141"/>
                              </a:lnTo>
                              <a:lnTo>
                                <a:pt x="47" y="160"/>
                              </a:lnTo>
                              <a:lnTo>
                                <a:pt x="82" y="186"/>
                              </a:lnTo>
                              <a:lnTo>
                                <a:pt x="119" y="202"/>
                              </a:lnTo>
                              <a:lnTo>
                                <a:pt x="158" y="213"/>
                              </a:lnTo>
                              <a:lnTo>
                                <a:pt x="201" y="262"/>
                              </a:lnTo>
                              <a:lnTo>
                                <a:pt x="218" y="314"/>
                              </a:lnTo>
                              <a:lnTo>
                                <a:pt x="226" y="1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A08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0" name="Freeform 2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43" y="2310"/>
                          <a:ext cx="12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59"/>
                            </a:cxn>
                            <a:cxn ang="0">
                              <a:pos x="0" y="42"/>
                            </a:cxn>
                            <a:cxn ang="0">
                              <a:pos x="1" y="25"/>
                            </a:cxn>
                            <a:cxn ang="0">
                              <a:pos x="8" y="12"/>
                            </a:cxn>
                            <a:cxn ang="0">
                              <a:pos x="18" y="6"/>
                            </a:cxn>
                            <a:cxn ang="0">
                              <a:pos x="29" y="2"/>
                            </a:cxn>
                            <a:cxn ang="0">
                              <a:pos x="36" y="3"/>
                            </a:cxn>
                            <a:cxn ang="0">
                              <a:pos x="47" y="0"/>
                            </a:cxn>
                          </a:cxnLst>
                          <a:rect l="0" t="0" r="r" b="b"/>
                          <a:pathLst>
                            <a:path w="47" h="59">
                              <a:moveTo>
                                <a:pt x="2" y="59"/>
                              </a:moveTo>
                              <a:lnTo>
                                <a:pt x="0" y="42"/>
                              </a:lnTo>
                              <a:lnTo>
                                <a:pt x="1" y="25"/>
                              </a:lnTo>
                              <a:lnTo>
                                <a:pt x="8" y="12"/>
                              </a:lnTo>
                              <a:lnTo>
                                <a:pt x="18" y="6"/>
                              </a:lnTo>
                              <a:lnTo>
                                <a:pt x="29" y="2"/>
                              </a:lnTo>
                              <a:lnTo>
                                <a:pt x="36" y="3"/>
                              </a:lnTo>
                              <a:lnTo>
                                <a:pt x="47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1" name="Freeform 2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3" y="2317"/>
                          <a:ext cx="9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20" y="3"/>
                            </a:cxn>
                            <a:cxn ang="0">
                              <a:pos x="8" y="10"/>
                            </a:cxn>
                            <a:cxn ang="0">
                              <a:pos x="0" y="21"/>
                            </a:cxn>
                            <a:cxn ang="0">
                              <a:pos x="2" y="32"/>
                            </a:cxn>
                            <a:cxn ang="0">
                              <a:pos x="12" y="45"/>
                            </a:cxn>
                            <a:cxn ang="0">
                              <a:pos x="15" y="60"/>
                            </a:cxn>
                          </a:cxnLst>
                          <a:rect l="0" t="0" r="r" b="b"/>
                          <a:pathLst>
                            <a:path w="38" h="60">
                              <a:moveTo>
                                <a:pt x="38" y="0"/>
                              </a:moveTo>
                              <a:lnTo>
                                <a:pt x="20" y="3"/>
                              </a:lnTo>
                              <a:lnTo>
                                <a:pt x="8" y="10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12" y="45"/>
                              </a:lnTo>
                              <a:lnTo>
                                <a:pt x="15" y="6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52" name="Freeform 2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2" y="2327"/>
                          <a:ext cx="10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6"/>
                            </a:cxn>
                            <a:cxn ang="0">
                              <a:pos x="27" y="0"/>
                            </a:cxn>
                            <a:cxn ang="0">
                              <a:pos x="13" y="4"/>
                            </a:cxn>
                            <a:cxn ang="0">
                              <a:pos x="3" y="12"/>
                            </a:cxn>
                            <a:cxn ang="0">
                              <a:pos x="0" y="25"/>
                            </a:cxn>
                            <a:cxn ang="0">
                              <a:pos x="6" y="36"/>
                            </a:cxn>
                            <a:cxn ang="0">
                              <a:pos x="13" y="48"/>
                            </a:cxn>
                          </a:cxnLst>
                          <a:rect l="0" t="0" r="r" b="b"/>
                          <a:pathLst>
                            <a:path w="42" h="48">
                              <a:moveTo>
                                <a:pt x="42" y="6"/>
                              </a:moveTo>
                              <a:lnTo>
                                <a:pt x="27" y="0"/>
                              </a:lnTo>
                              <a:lnTo>
                                <a:pt x="13" y="4"/>
                              </a:lnTo>
                              <a:lnTo>
                                <a:pt x="3" y="12"/>
                              </a:lnTo>
                              <a:lnTo>
                                <a:pt x="0" y="25"/>
                              </a:lnTo>
                              <a:lnTo>
                                <a:pt x="6" y="36"/>
                              </a:lnTo>
                              <a:lnTo>
                                <a:pt x="13" y="4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053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2" y="2320"/>
                        <a:ext cx="341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5" y="771"/>
                          </a:cxn>
                          <a:cxn ang="0">
                            <a:pos x="481" y="831"/>
                          </a:cxn>
                          <a:cxn ang="0">
                            <a:pos x="439" y="865"/>
                          </a:cxn>
                          <a:cxn ang="0">
                            <a:pos x="386" y="895"/>
                          </a:cxn>
                          <a:cxn ang="0">
                            <a:pos x="375" y="932"/>
                          </a:cxn>
                          <a:cxn ang="0">
                            <a:pos x="351" y="961"/>
                          </a:cxn>
                          <a:cxn ang="0">
                            <a:pos x="331" y="1003"/>
                          </a:cxn>
                          <a:cxn ang="0">
                            <a:pos x="316" y="888"/>
                          </a:cxn>
                          <a:cxn ang="0">
                            <a:pos x="297" y="813"/>
                          </a:cxn>
                          <a:cxn ang="0">
                            <a:pos x="316" y="679"/>
                          </a:cxn>
                          <a:cxn ang="0">
                            <a:pos x="284" y="610"/>
                          </a:cxn>
                          <a:cxn ang="0">
                            <a:pos x="240" y="483"/>
                          </a:cxn>
                          <a:cxn ang="0">
                            <a:pos x="158" y="341"/>
                          </a:cxn>
                          <a:cxn ang="0">
                            <a:pos x="134" y="253"/>
                          </a:cxn>
                          <a:cxn ang="0">
                            <a:pos x="89" y="146"/>
                          </a:cxn>
                          <a:cxn ang="0">
                            <a:pos x="39" y="69"/>
                          </a:cxn>
                          <a:cxn ang="0">
                            <a:pos x="0" y="39"/>
                          </a:cxn>
                          <a:cxn ang="0">
                            <a:pos x="46" y="15"/>
                          </a:cxn>
                          <a:cxn ang="0">
                            <a:pos x="107" y="0"/>
                          </a:cxn>
                          <a:cxn ang="0">
                            <a:pos x="181" y="8"/>
                          </a:cxn>
                          <a:cxn ang="0">
                            <a:pos x="255" y="31"/>
                          </a:cxn>
                          <a:cxn ang="0">
                            <a:pos x="324" y="62"/>
                          </a:cxn>
                          <a:cxn ang="0">
                            <a:pos x="373" y="88"/>
                          </a:cxn>
                          <a:cxn ang="0">
                            <a:pos x="394" y="79"/>
                          </a:cxn>
                          <a:cxn ang="0">
                            <a:pos x="425" y="61"/>
                          </a:cxn>
                          <a:cxn ang="0">
                            <a:pos x="431" y="17"/>
                          </a:cxn>
                          <a:cxn ang="0">
                            <a:pos x="461" y="40"/>
                          </a:cxn>
                          <a:cxn ang="0">
                            <a:pos x="500" y="49"/>
                          </a:cxn>
                          <a:cxn ang="0">
                            <a:pos x="554" y="61"/>
                          </a:cxn>
                          <a:cxn ang="0">
                            <a:pos x="606" y="66"/>
                          </a:cxn>
                          <a:cxn ang="0">
                            <a:pos x="655" y="71"/>
                          </a:cxn>
                          <a:cxn ang="0">
                            <a:pos x="724" y="69"/>
                          </a:cxn>
                          <a:cxn ang="0">
                            <a:pos x="784" y="93"/>
                          </a:cxn>
                          <a:cxn ang="0">
                            <a:pos x="834" y="136"/>
                          </a:cxn>
                          <a:cxn ang="0">
                            <a:pos x="883" y="201"/>
                          </a:cxn>
                          <a:cxn ang="0">
                            <a:pos x="920" y="250"/>
                          </a:cxn>
                          <a:cxn ang="0">
                            <a:pos x="967" y="290"/>
                          </a:cxn>
                          <a:cxn ang="0">
                            <a:pos x="1017" y="319"/>
                          </a:cxn>
                          <a:cxn ang="0">
                            <a:pos x="1059" y="351"/>
                          </a:cxn>
                          <a:cxn ang="0">
                            <a:pos x="1081" y="393"/>
                          </a:cxn>
                          <a:cxn ang="0">
                            <a:pos x="1159" y="384"/>
                          </a:cxn>
                          <a:cxn ang="0">
                            <a:pos x="1256" y="399"/>
                          </a:cxn>
                          <a:cxn ang="0">
                            <a:pos x="1237" y="354"/>
                          </a:cxn>
                          <a:cxn ang="0">
                            <a:pos x="1339" y="367"/>
                          </a:cxn>
                          <a:cxn ang="0">
                            <a:pos x="1346" y="489"/>
                          </a:cxn>
                          <a:cxn ang="0">
                            <a:pos x="1352" y="590"/>
                          </a:cxn>
                          <a:cxn ang="0">
                            <a:pos x="1364" y="622"/>
                          </a:cxn>
                          <a:cxn ang="0">
                            <a:pos x="1339" y="635"/>
                          </a:cxn>
                          <a:cxn ang="0">
                            <a:pos x="1314" y="635"/>
                          </a:cxn>
                          <a:cxn ang="0">
                            <a:pos x="1288" y="704"/>
                          </a:cxn>
                          <a:cxn ang="0">
                            <a:pos x="1237" y="781"/>
                          </a:cxn>
                          <a:cxn ang="0">
                            <a:pos x="1200" y="819"/>
                          </a:cxn>
                          <a:cxn ang="0">
                            <a:pos x="1156" y="845"/>
                          </a:cxn>
                          <a:cxn ang="0">
                            <a:pos x="1074" y="882"/>
                          </a:cxn>
                          <a:cxn ang="0">
                            <a:pos x="992" y="898"/>
                          </a:cxn>
                          <a:cxn ang="0">
                            <a:pos x="903" y="901"/>
                          </a:cxn>
                          <a:cxn ang="0">
                            <a:pos x="837" y="887"/>
                          </a:cxn>
                          <a:cxn ang="0">
                            <a:pos x="778" y="866"/>
                          </a:cxn>
                          <a:cxn ang="0">
                            <a:pos x="727" y="838"/>
                          </a:cxn>
                          <a:cxn ang="0">
                            <a:pos x="688" y="800"/>
                          </a:cxn>
                          <a:cxn ang="0">
                            <a:pos x="656" y="768"/>
                          </a:cxn>
                          <a:cxn ang="0">
                            <a:pos x="595" y="751"/>
                          </a:cxn>
                          <a:cxn ang="0">
                            <a:pos x="525" y="771"/>
                          </a:cxn>
                        </a:cxnLst>
                        <a:rect l="0" t="0" r="r" b="b"/>
                        <a:pathLst>
                          <a:path w="1364" h="1003">
                            <a:moveTo>
                              <a:pt x="525" y="771"/>
                            </a:moveTo>
                            <a:lnTo>
                              <a:pt x="481" y="831"/>
                            </a:lnTo>
                            <a:lnTo>
                              <a:pt x="439" y="865"/>
                            </a:lnTo>
                            <a:lnTo>
                              <a:pt x="386" y="895"/>
                            </a:lnTo>
                            <a:lnTo>
                              <a:pt x="375" y="932"/>
                            </a:lnTo>
                            <a:lnTo>
                              <a:pt x="351" y="961"/>
                            </a:lnTo>
                            <a:lnTo>
                              <a:pt x="331" y="1003"/>
                            </a:lnTo>
                            <a:lnTo>
                              <a:pt x="316" y="888"/>
                            </a:lnTo>
                            <a:lnTo>
                              <a:pt x="297" y="813"/>
                            </a:lnTo>
                            <a:lnTo>
                              <a:pt x="316" y="679"/>
                            </a:lnTo>
                            <a:lnTo>
                              <a:pt x="284" y="610"/>
                            </a:lnTo>
                            <a:lnTo>
                              <a:pt x="240" y="483"/>
                            </a:lnTo>
                            <a:lnTo>
                              <a:pt x="158" y="341"/>
                            </a:lnTo>
                            <a:lnTo>
                              <a:pt x="134" y="253"/>
                            </a:lnTo>
                            <a:lnTo>
                              <a:pt x="89" y="146"/>
                            </a:lnTo>
                            <a:lnTo>
                              <a:pt x="39" y="69"/>
                            </a:lnTo>
                            <a:lnTo>
                              <a:pt x="0" y="39"/>
                            </a:lnTo>
                            <a:lnTo>
                              <a:pt x="46" y="15"/>
                            </a:lnTo>
                            <a:lnTo>
                              <a:pt x="107" y="0"/>
                            </a:lnTo>
                            <a:lnTo>
                              <a:pt x="181" y="8"/>
                            </a:lnTo>
                            <a:lnTo>
                              <a:pt x="255" y="31"/>
                            </a:lnTo>
                            <a:lnTo>
                              <a:pt x="324" y="62"/>
                            </a:lnTo>
                            <a:lnTo>
                              <a:pt x="373" y="88"/>
                            </a:lnTo>
                            <a:lnTo>
                              <a:pt x="394" y="79"/>
                            </a:lnTo>
                            <a:lnTo>
                              <a:pt x="425" y="61"/>
                            </a:lnTo>
                            <a:lnTo>
                              <a:pt x="431" y="17"/>
                            </a:lnTo>
                            <a:lnTo>
                              <a:pt x="461" y="40"/>
                            </a:lnTo>
                            <a:lnTo>
                              <a:pt x="500" y="49"/>
                            </a:lnTo>
                            <a:lnTo>
                              <a:pt x="554" y="61"/>
                            </a:lnTo>
                            <a:lnTo>
                              <a:pt x="606" y="66"/>
                            </a:lnTo>
                            <a:lnTo>
                              <a:pt x="655" y="71"/>
                            </a:lnTo>
                            <a:lnTo>
                              <a:pt x="724" y="69"/>
                            </a:lnTo>
                            <a:lnTo>
                              <a:pt x="784" y="93"/>
                            </a:lnTo>
                            <a:lnTo>
                              <a:pt x="834" y="136"/>
                            </a:lnTo>
                            <a:lnTo>
                              <a:pt x="883" y="201"/>
                            </a:lnTo>
                            <a:lnTo>
                              <a:pt x="920" y="250"/>
                            </a:lnTo>
                            <a:lnTo>
                              <a:pt x="967" y="290"/>
                            </a:lnTo>
                            <a:lnTo>
                              <a:pt x="1017" y="319"/>
                            </a:lnTo>
                            <a:lnTo>
                              <a:pt x="1059" y="351"/>
                            </a:lnTo>
                            <a:lnTo>
                              <a:pt x="1081" y="393"/>
                            </a:lnTo>
                            <a:lnTo>
                              <a:pt x="1159" y="384"/>
                            </a:lnTo>
                            <a:lnTo>
                              <a:pt x="1256" y="399"/>
                            </a:lnTo>
                            <a:lnTo>
                              <a:pt x="1237" y="354"/>
                            </a:lnTo>
                            <a:lnTo>
                              <a:pt x="1339" y="367"/>
                            </a:lnTo>
                            <a:lnTo>
                              <a:pt x="1346" y="489"/>
                            </a:lnTo>
                            <a:lnTo>
                              <a:pt x="1352" y="590"/>
                            </a:lnTo>
                            <a:lnTo>
                              <a:pt x="1364" y="622"/>
                            </a:lnTo>
                            <a:lnTo>
                              <a:pt x="1339" y="635"/>
                            </a:lnTo>
                            <a:lnTo>
                              <a:pt x="1314" y="635"/>
                            </a:lnTo>
                            <a:lnTo>
                              <a:pt x="1288" y="704"/>
                            </a:lnTo>
                            <a:lnTo>
                              <a:pt x="1237" y="781"/>
                            </a:lnTo>
                            <a:lnTo>
                              <a:pt x="1200" y="819"/>
                            </a:lnTo>
                            <a:lnTo>
                              <a:pt x="1156" y="845"/>
                            </a:lnTo>
                            <a:lnTo>
                              <a:pt x="1074" y="882"/>
                            </a:lnTo>
                            <a:lnTo>
                              <a:pt x="992" y="898"/>
                            </a:lnTo>
                            <a:lnTo>
                              <a:pt x="903" y="901"/>
                            </a:lnTo>
                            <a:lnTo>
                              <a:pt x="837" y="887"/>
                            </a:lnTo>
                            <a:lnTo>
                              <a:pt x="778" y="866"/>
                            </a:lnTo>
                            <a:lnTo>
                              <a:pt x="727" y="838"/>
                            </a:lnTo>
                            <a:lnTo>
                              <a:pt x="688" y="800"/>
                            </a:lnTo>
                            <a:lnTo>
                              <a:pt x="656" y="768"/>
                            </a:lnTo>
                            <a:lnTo>
                              <a:pt x="595" y="751"/>
                            </a:lnTo>
                            <a:lnTo>
                              <a:pt x="525" y="771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05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5066" y="2342"/>
                      <a:ext cx="179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0" y="44"/>
                        </a:cxn>
                        <a:cxn ang="0">
                          <a:pos x="94" y="69"/>
                        </a:cxn>
                        <a:cxn ang="0">
                          <a:pos x="134" y="99"/>
                        </a:cxn>
                        <a:cxn ang="0">
                          <a:pos x="156" y="128"/>
                        </a:cxn>
                        <a:cxn ang="0">
                          <a:pos x="175" y="153"/>
                        </a:cxn>
                        <a:cxn ang="0">
                          <a:pos x="206" y="177"/>
                        </a:cxn>
                        <a:cxn ang="0">
                          <a:pos x="245" y="194"/>
                        </a:cxn>
                        <a:cxn ang="0">
                          <a:pos x="273" y="219"/>
                        </a:cxn>
                        <a:cxn ang="0">
                          <a:pos x="295" y="250"/>
                        </a:cxn>
                        <a:cxn ang="0">
                          <a:pos x="321" y="288"/>
                        </a:cxn>
                        <a:cxn ang="0">
                          <a:pos x="340" y="327"/>
                        </a:cxn>
                        <a:cxn ang="0">
                          <a:pos x="359" y="378"/>
                        </a:cxn>
                        <a:cxn ang="0">
                          <a:pos x="383" y="420"/>
                        </a:cxn>
                        <a:cxn ang="0">
                          <a:pos x="411" y="451"/>
                        </a:cxn>
                        <a:cxn ang="0">
                          <a:pos x="448" y="475"/>
                        </a:cxn>
                        <a:cxn ang="0">
                          <a:pos x="485" y="487"/>
                        </a:cxn>
                        <a:cxn ang="0">
                          <a:pos x="521" y="496"/>
                        </a:cxn>
                        <a:cxn ang="0">
                          <a:pos x="561" y="493"/>
                        </a:cxn>
                        <a:cxn ang="0">
                          <a:pos x="599" y="485"/>
                        </a:cxn>
                        <a:cxn ang="0">
                          <a:pos x="640" y="466"/>
                        </a:cxn>
                        <a:cxn ang="0">
                          <a:pos x="672" y="442"/>
                        </a:cxn>
                        <a:cxn ang="0">
                          <a:pos x="695" y="412"/>
                        </a:cxn>
                        <a:cxn ang="0">
                          <a:pos x="709" y="378"/>
                        </a:cxn>
                        <a:cxn ang="0">
                          <a:pos x="715" y="339"/>
                        </a:cxn>
                        <a:cxn ang="0">
                          <a:pos x="708" y="302"/>
                        </a:cxn>
                      </a:cxnLst>
                      <a:rect l="0" t="0" r="r" b="b"/>
                      <a:pathLst>
                        <a:path w="715" h="496">
                          <a:moveTo>
                            <a:pt x="0" y="0"/>
                          </a:moveTo>
                          <a:lnTo>
                            <a:pt x="50" y="44"/>
                          </a:lnTo>
                          <a:lnTo>
                            <a:pt x="94" y="69"/>
                          </a:lnTo>
                          <a:lnTo>
                            <a:pt x="134" y="99"/>
                          </a:lnTo>
                          <a:lnTo>
                            <a:pt x="156" y="128"/>
                          </a:lnTo>
                          <a:lnTo>
                            <a:pt x="175" y="153"/>
                          </a:lnTo>
                          <a:lnTo>
                            <a:pt x="206" y="177"/>
                          </a:lnTo>
                          <a:lnTo>
                            <a:pt x="245" y="194"/>
                          </a:lnTo>
                          <a:lnTo>
                            <a:pt x="273" y="219"/>
                          </a:lnTo>
                          <a:lnTo>
                            <a:pt x="295" y="250"/>
                          </a:lnTo>
                          <a:lnTo>
                            <a:pt x="321" y="288"/>
                          </a:lnTo>
                          <a:lnTo>
                            <a:pt x="340" y="327"/>
                          </a:lnTo>
                          <a:lnTo>
                            <a:pt x="359" y="378"/>
                          </a:lnTo>
                          <a:lnTo>
                            <a:pt x="383" y="420"/>
                          </a:lnTo>
                          <a:lnTo>
                            <a:pt x="411" y="451"/>
                          </a:lnTo>
                          <a:lnTo>
                            <a:pt x="448" y="475"/>
                          </a:lnTo>
                          <a:lnTo>
                            <a:pt x="485" y="487"/>
                          </a:lnTo>
                          <a:lnTo>
                            <a:pt x="521" y="496"/>
                          </a:lnTo>
                          <a:lnTo>
                            <a:pt x="561" y="493"/>
                          </a:lnTo>
                          <a:lnTo>
                            <a:pt x="599" y="485"/>
                          </a:lnTo>
                          <a:lnTo>
                            <a:pt x="640" y="466"/>
                          </a:lnTo>
                          <a:lnTo>
                            <a:pt x="672" y="442"/>
                          </a:lnTo>
                          <a:lnTo>
                            <a:pt x="695" y="412"/>
                          </a:lnTo>
                          <a:lnTo>
                            <a:pt x="709" y="378"/>
                          </a:lnTo>
                          <a:lnTo>
                            <a:pt x="715" y="339"/>
                          </a:lnTo>
                          <a:lnTo>
                            <a:pt x="708" y="30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55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5096" y="2355"/>
                    <a:ext cx="215" cy="189"/>
                    <a:chOff x="5096" y="2355"/>
                    <a:chExt cx="215" cy="189"/>
                  </a:xfrm>
                </p:grpSpPr>
                <p:sp>
                  <p:nvSpPr>
                    <p:cNvPr id="290056" name="Line 2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445"/>
                      <a:ext cx="43" cy="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5128" y="2428"/>
                      <a:ext cx="2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68"/>
                        </a:cxn>
                        <a:cxn ang="0">
                          <a:pos x="0" y="124"/>
                        </a:cxn>
                        <a:cxn ang="0">
                          <a:pos x="11" y="77"/>
                        </a:cxn>
                        <a:cxn ang="0">
                          <a:pos x="36" y="32"/>
                        </a:cxn>
                        <a:cxn ang="0">
                          <a:pos x="79" y="0"/>
                        </a:cxn>
                      </a:cxnLst>
                      <a:rect l="0" t="0" r="r" b="b"/>
                      <a:pathLst>
                        <a:path w="79" h="168">
                          <a:moveTo>
                            <a:pt x="9" y="168"/>
                          </a:moveTo>
                          <a:lnTo>
                            <a:pt x="0" y="124"/>
                          </a:lnTo>
                          <a:lnTo>
                            <a:pt x="11" y="77"/>
                          </a:lnTo>
                          <a:lnTo>
                            <a:pt x="36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8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5139" y="2437"/>
                      <a:ext cx="13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180"/>
                        </a:cxn>
                        <a:cxn ang="0">
                          <a:pos x="24" y="163"/>
                        </a:cxn>
                        <a:cxn ang="0">
                          <a:pos x="8" y="137"/>
                        </a:cxn>
                        <a:cxn ang="0">
                          <a:pos x="0" y="99"/>
                        </a:cxn>
                        <a:cxn ang="0">
                          <a:pos x="5" y="64"/>
                        </a:cxn>
                        <a:cxn ang="0">
                          <a:pos x="24" y="27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51" h="180">
                          <a:moveTo>
                            <a:pt x="51" y="180"/>
                          </a:moveTo>
                          <a:lnTo>
                            <a:pt x="24" y="163"/>
                          </a:lnTo>
                          <a:lnTo>
                            <a:pt x="8" y="137"/>
                          </a:lnTo>
                          <a:lnTo>
                            <a:pt x="0" y="99"/>
                          </a:lnTo>
                          <a:lnTo>
                            <a:pt x="5" y="64"/>
                          </a:lnTo>
                          <a:lnTo>
                            <a:pt x="24" y="27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59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5157" y="2443"/>
                      <a:ext cx="10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34"/>
                        </a:cxn>
                        <a:cxn ang="0">
                          <a:pos x="17" y="66"/>
                        </a:cxn>
                        <a:cxn ang="0">
                          <a:pos x="40" y="80"/>
                        </a:cxn>
                      </a:cxnLst>
                      <a:rect l="0" t="0" r="r" b="b"/>
                      <a:pathLst>
                        <a:path w="40" h="80">
                          <a:moveTo>
                            <a:pt x="0" y="0"/>
                          </a:moveTo>
                          <a:lnTo>
                            <a:pt x="1" y="34"/>
                          </a:lnTo>
                          <a:lnTo>
                            <a:pt x="17" y="66"/>
                          </a:lnTo>
                          <a:lnTo>
                            <a:pt x="40" y="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0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5096" y="2413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6"/>
                        </a:cxn>
                        <a:cxn ang="0">
                          <a:pos x="17" y="73"/>
                        </a:cxn>
                        <a:cxn ang="0">
                          <a:pos x="43" y="39"/>
                        </a:cxn>
                        <a:cxn ang="0">
                          <a:pos x="75" y="15"/>
                        </a:cxn>
                        <a:cxn ang="0">
                          <a:pos x="106" y="3"/>
                        </a:cxn>
                        <a:cxn ang="0">
                          <a:pos x="134" y="0"/>
                        </a:cxn>
                        <a:cxn ang="0">
                          <a:pos x="168" y="8"/>
                        </a:cxn>
                        <a:cxn ang="0">
                          <a:pos x="191" y="22"/>
                        </a:cxn>
                      </a:cxnLst>
                      <a:rect l="0" t="0" r="r" b="b"/>
                      <a:pathLst>
                        <a:path w="191" h="106">
                          <a:moveTo>
                            <a:pt x="0" y="106"/>
                          </a:moveTo>
                          <a:lnTo>
                            <a:pt x="17" y="73"/>
                          </a:lnTo>
                          <a:lnTo>
                            <a:pt x="43" y="39"/>
                          </a:lnTo>
                          <a:lnTo>
                            <a:pt x="75" y="15"/>
                          </a:lnTo>
                          <a:lnTo>
                            <a:pt x="106" y="3"/>
                          </a:lnTo>
                          <a:lnTo>
                            <a:pt x="134" y="0"/>
                          </a:lnTo>
                          <a:lnTo>
                            <a:pt x="168" y="8"/>
                          </a:lnTo>
                          <a:lnTo>
                            <a:pt x="191" y="2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1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5137" y="2479"/>
                      <a:ext cx="103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3"/>
                        </a:cxn>
                        <a:cxn ang="0">
                          <a:pos x="63" y="116"/>
                        </a:cxn>
                        <a:cxn ang="0">
                          <a:pos x="121" y="94"/>
                        </a:cxn>
                        <a:cxn ang="0">
                          <a:pos x="180" y="64"/>
                        </a:cxn>
                        <a:cxn ang="0">
                          <a:pos x="235" y="31"/>
                        </a:cxn>
                        <a:cxn ang="0">
                          <a:pos x="279" y="0"/>
                        </a:cxn>
                        <a:cxn ang="0">
                          <a:pos x="297" y="49"/>
                        </a:cxn>
                        <a:cxn ang="0">
                          <a:pos x="328" y="96"/>
                        </a:cxn>
                        <a:cxn ang="0">
                          <a:pos x="365" y="138"/>
                        </a:cxn>
                        <a:cxn ang="0">
                          <a:pos x="412" y="171"/>
                        </a:cxn>
                        <a:cxn ang="0">
                          <a:pos x="370" y="205"/>
                        </a:cxn>
                        <a:cxn ang="0">
                          <a:pos x="331" y="228"/>
                        </a:cxn>
                        <a:cxn ang="0">
                          <a:pos x="279" y="247"/>
                        </a:cxn>
                        <a:cxn ang="0">
                          <a:pos x="230" y="259"/>
                        </a:cxn>
                        <a:cxn ang="0">
                          <a:pos x="196" y="257"/>
                        </a:cxn>
                        <a:cxn ang="0">
                          <a:pos x="168" y="249"/>
                        </a:cxn>
                      </a:cxnLst>
                      <a:rect l="0" t="0" r="r" b="b"/>
                      <a:pathLst>
                        <a:path w="412" h="259">
                          <a:moveTo>
                            <a:pt x="0" y="133"/>
                          </a:moveTo>
                          <a:lnTo>
                            <a:pt x="63" y="116"/>
                          </a:lnTo>
                          <a:lnTo>
                            <a:pt x="121" y="94"/>
                          </a:lnTo>
                          <a:lnTo>
                            <a:pt x="180" y="64"/>
                          </a:lnTo>
                          <a:lnTo>
                            <a:pt x="235" y="31"/>
                          </a:lnTo>
                          <a:lnTo>
                            <a:pt x="279" y="0"/>
                          </a:lnTo>
                          <a:lnTo>
                            <a:pt x="297" y="49"/>
                          </a:lnTo>
                          <a:lnTo>
                            <a:pt x="328" y="96"/>
                          </a:lnTo>
                          <a:lnTo>
                            <a:pt x="365" y="138"/>
                          </a:lnTo>
                          <a:lnTo>
                            <a:pt x="412" y="171"/>
                          </a:lnTo>
                          <a:lnTo>
                            <a:pt x="370" y="205"/>
                          </a:lnTo>
                          <a:lnTo>
                            <a:pt x="331" y="228"/>
                          </a:lnTo>
                          <a:lnTo>
                            <a:pt x="279" y="247"/>
                          </a:lnTo>
                          <a:lnTo>
                            <a:pt x="230" y="259"/>
                          </a:lnTo>
                          <a:lnTo>
                            <a:pt x="196" y="257"/>
                          </a:lnTo>
                          <a:lnTo>
                            <a:pt x="168" y="24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2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5175" y="250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115"/>
                        </a:cxn>
                        <a:cxn ang="0">
                          <a:pos x="137" y="159"/>
                        </a:cxn>
                      </a:cxnLst>
                      <a:rect l="0" t="0" r="r" b="b"/>
                      <a:pathLst>
                        <a:path w="137" h="159">
                          <a:moveTo>
                            <a:pt x="0" y="0"/>
                          </a:moveTo>
                          <a:lnTo>
                            <a:pt x="32" y="115"/>
                          </a:lnTo>
                          <a:lnTo>
                            <a:pt x="137" y="1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3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5122" y="2355"/>
                      <a:ext cx="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3" y="19"/>
                        </a:cxn>
                        <a:cxn ang="0">
                          <a:pos x="38" y="44"/>
                        </a:cxn>
                        <a:cxn ang="0">
                          <a:pos x="39" y="68"/>
                        </a:cxn>
                        <a:cxn ang="0">
                          <a:pos x="49" y="96"/>
                        </a:cxn>
                        <a:cxn ang="0">
                          <a:pos x="53" y="125"/>
                        </a:cxn>
                        <a:cxn ang="0">
                          <a:pos x="53" y="152"/>
                        </a:cxn>
                      </a:cxnLst>
                      <a:rect l="0" t="0" r="r" b="b"/>
                      <a:pathLst>
                        <a:path w="53" h="152">
                          <a:moveTo>
                            <a:pt x="0" y="0"/>
                          </a:moveTo>
                          <a:lnTo>
                            <a:pt x="23" y="19"/>
                          </a:lnTo>
                          <a:lnTo>
                            <a:pt x="38" y="44"/>
                          </a:lnTo>
                          <a:lnTo>
                            <a:pt x="39" y="68"/>
                          </a:lnTo>
                          <a:lnTo>
                            <a:pt x="49" y="96"/>
                          </a:lnTo>
                          <a:lnTo>
                            <a:pt x="53" y="125"/>
                          </a:lnTo>
                          <a:lnTo>
                            <a:pt x="53" y="15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4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5119" y="2363"/>
                      <a:ext cx="13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0" y="17"/>
                        </a:cxn>
                        <a:cxn ang="0">
                          <a:pos x="2" y="38"/>
                        </a:cxn>
                        <a:cxn ang="0">
                          <a:pos x="11" y="56"/>
                        </a:cxn>
                        <a:cxn ang="0">
                          <a:pos x="23" y="68"/>
                        </a:cxn>
                        <a:cxn ang="0">
                          <a:pos x="32" y="79"/>
                        </a:cxn>
                        <a:cxn ang="0">
                          <a:pos x="50" y="88"/>
                        </a:cxn>
                      </a:cxnLst>
                      <a:rect l="0" t="0" r="r" b="b"/>
                      <a:pathLst>
                        <a:path w="50" h="88">
                          <a:moveTo>
                            <a:pt x="11" y="0"/>
                          </a:moveTo>
                          <a:lnTo>
                            <a:pt x="0" y="17"/>
                          </a:lnTo>
                          <a:lnTo>
                            <a:pt x="2" y="38"/>
                          </a:lnTo>
                          <a:lnTo>
                            <a:pt x="11" y="56"/>
                          </a:lnTo>
                          <a:lnTo>
                            <a:pt x="23" y="68"/>
                          </a:lnTo>
                          <a:lnTo>
                            <a:pt x="32" y="79"/>
                          </a:lnTo>
                          <a:lnTo>
                            <a:pt x="50" y="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65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5244" y="2411"/>
                      <a:ext cx="67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267" y="271"/>
                        </a:cxn>
                        <a:cxn ang="0">
                          <a:pos x="234" y="276"/>
                        </a:cxn>
                        <a:cxn ang="0">
                          <a:pos x="226" y="296"/>
                        </a:cxn>
                        <a:cxn ang="0">
                          <a:pos x="221" y="311"/>
                        </a:cxn>
                        <a:cxn ang="0">
                          <a:pos x="203" y="320"/>
                        </a:cxn>
                        <a:cxn ang="0">
                          <a:pos x="160" y="376"/>
                        </a:cxn>
                        <a:cxn ang="0">
                          <a:pos x="127" y="425"/>
                        </a:cxn>
                        <a:cxn ang="0">
                          <a:pos x="84" y="466"/>
                        </a:cxn>
                        <a:cxn ang="0">
                          <a:pos x="67" y="492"/>
                        </a:cxn>
                        <a:cxn ang="0">
                          <a:pos x="0" y="521"/>
                        </a:cxn>
                        <a:cxn ang="0">
                          <a:pos x="29" y="498"/>
                        </a:cxn>
                        <a:cxn ang="0">
                          <a:pos x="57" y="458"/>
                        </a:cxn>
                        <a:cxn ang="0">
                          <a:pos x="66" y="424"/>
                        </a:cxn>
                        <a:cxn ang="0">
                          <a:pos x="70" y="382"/>
                        </a:cxn>
                        <a:cxn ang="0">
                          <a:pos x="60" y="331"/>
                        </a:cxn>
                        <a:cxn ang="0">
                          <a:pos x="91" y="299"/>
                        </a:cxn>
                        <a:cxn ang="0">
                          <a:pos x="94" y="246"/>
                        </a:cxn>
                        <a:cxn ang="0">
                          <a:pos x="94" y="223"/>
                        </a:cxn>
                        <a:cxn ang="0">
                          <a:pos x="182" y="281"/>
                        </a:cxn>
                        <a:cxn ang="0">
                          <a:pos x="139" y="210"/>
                        </a:cxn>
                        <a:cxn ang="0">
                          <a:pos x="150" y="173"/>
                        </a:cxn>
                        <a:cxn ang="0">
                          <a:pos x="169" y="115"/>
                        </a:cxn>
                        <a:cxn ang="0">
                          <a:pos x="173" y="70"/>
                        </a:cxn>
                        <a:cxn ang="0">
                          <a:pos x="160" y="35"/>
                        </a:cxn>
                        <a:cxn ang="0">
                          <a:pos x="148" y="0"/>
                        </a:cxn>
                      </a:cxnLst>
                      <a:rect l="0" t="0" r="r" b="b"/>
                      <a:pathLst>
                        <a:path w="267" h="521">
                          <a:moveTo>
                            <a:pt x="267" y="271"/>
                          </a:moveTo>
                          <a:lnTo>
                            <a:pt x="234" y="276"/>
                          </a:lnTo>
                          <a:lnTo>
                            <a:pt x="226" y="296"/>
                          </a:lnTo>
                          <a:lnTo>
                            <a:pt x="221" y="311"/>
                          </a:lnTo>
                          <a:lnTo>
                            <a:pt x="203" y="320"/>
                          </a:lnTo>
                          <a:lnTo>
                            <a:pt x="160" y="376"/>
                          </a:lnTo>
                          <a:lnTo>
                            <a:pt x="127" y="425"/>
                          </a:lnTo>
                          <a:lnTo>
                            <a:pt x="84" y="466"/>
                          </a:lnTo>
                          <a:lnTo>
                            <a:pt x="67" y="492"/>
                          </a:lnTo>
                          <a:lnTo>
                            <a:pt x="0" y="521"/>
                          </a:lnTo>
                          <a:lnTo>
                            <a:pt x="29" y="498"/>
                          </a:lnTo>
                          <a:lnTo>
                            <a:pt x="57" y="458"/>
                          </a:lnTo>
                          <a:lnTo>
                            <a:pt x="66" y="424"/>
                          </a:lnTo>
                          <a:lnTo>
                            <a:pt x="70" y="382"/>
                          </a:lnTo>
                          <a:lnTo>
                            <a:pt x="60" y="331"/>
                          </a:lnTo>
                          <a:lnTo>
                            <a:pt x="91" y="299"/>
                          </a:lnTo>
                          <a:lnTo>
                            <a:pt x="94" y="246"/>
                          </a:lnTo>
                          <a:lnTo>
                            <a:pt x="94" y="223"/>
                          </a:lnTo>
                          <a:lnTo>
                            <a:pt x="182" y="281"/>
                          </a:lnTo>
                          <a:lnTo>
                            <a:pt x="139" y="210"/>
                          </a:lnTo>
                          <a:lnTo>
                            <a:pt x="150" y="173"/>
                          </a:lnTo>
                          <a:lnTo>
                            <a:pt x="169" y="115"/>
                          </a:lnTo>
                          <a:lnTo>
                            <a:pt x="173" y="70"/>
                          </a:lnTo>
                          <a:lnTo>
                            <a:pt x="160" y="35"/>
                          </a:lnTo>
                          <a:lnTo>
                            <a:pt x="1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aphicFrame>
          <p:nvGraphicFramePr>
            <p:cNvPr id="290066" name="Object 274"/>
            <p:cNvGraphicFramePr>
              <a:graphicFrameLocks noChangeAspect="1"/>
            </p:cNvGraphicFramePr>
            <p:nvPr/>
          </p:nvGraphicFramePr>
          <p:xfrm>
            <a:off x="5040" y="2640"/>
            <a:ext cx="223" cy="480"/>
          </p:xfrm>
          <a:graphic>
            <a:graphicData uri="http://schemas.openxmlformats.org/presentationml/2006/ole">
              <p:oleObj spid="_x0000_s290066" name="ClipArt" r:id="rId3" imgW="1857600" imgH="3995640" progId="">
                <p:embed/>
              </p:oleObj>
            </a:graphicData>
          </a:graphic>
        </p:graphicFrame>
        <p:sp>
          <p:nvSpPr>
            <p:cNvPr id="290067" name="Line 275"/>
            <p:cNvSpPr>
              <a:spLocks noChangeShapeType="1"/>
            </p:cNvSpPr>
            <p:nvPr/>
          </p:nvSpPr>
          <p:spPr bwMode="auto">
            <a:xfrm flipV="1">
              <a:off x="4416" y="2544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068" name="Line 276"/>
            <p:cNvSpPr>
              <a:spLocks noChangeShapeType="1"/>
            </p:cNvSpPr>
            <p:nvPr/>
          </p:nvSpPr>
          <p:spPr bwMode="auto">
            <a:xfrm>
              <a:off x="4416" y="2688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90069" name="Group 277"/>
            <p:cNvGrpSpPr>
              <a:grpSpLocks/>
            </p:cNvGrpSpPr>
            <p:nvPr/>
          </p:nvGrpSpPr>
          <p:grpSpPr bwMode="auto">
            <a:xfrm flipH="1">
              <a:off x="4944" y="3120"/>
              <a:ext cx="366" cy="279"/>
              <a:chOff x="786" y="969"/>
              <a:chExt cx="500" cy="379"/>
            </a:xfrm>
          </p:grpSpPr>
          <p:grpSp>
            <p:nvGrpSpPr>
              <p:cNvPr id="290070" name="Group 278"/>
              <p:cNvGrpSpPr>
                <a:grpSpLocks/>
              </p:cNvGrpSpPr>
              <p:nvPr/>
            </p:nvGrpSpPr>
            <p:grpSpPr bwMode="auto">
              <a:xfrm>
                <a:off x="786" y="1005"/>
                <a:ext cx="500" cy="343"/>
                <a:chOff x="786" y="1005"/>
                <a:chExt cx="500" cy="343"/>
              </a:xfrm>
            </p:grpSpPr>
            <p:sp>
              <p:nvSpPr>
                <p:cNvPr id="290071" name="Freeform 279"/>
                <p:cNvSpPr>
                  <a:spLocks/>
                </p:cNvSpPr>
                <p:nvPr/>
              </p:nvSpPr>
              <p:spPr bwMode="auto">
                <a:xfrm>
                  <a:off x="786" y="1005"/>
                  <a:ext cx="226" cy="244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203" y="0"/>
                    </a:cxn>
                    <a:cxn ang="0">
                      <a:pos x="210" y="10"/>
                    </a:cxn>
                    <a:cxn ang="0">
                      <a:pos x="213" y="26"/>
                    </a:cxn>
                    <a:cxn ang="0">
                      <a:pos x="225" y="177"/>
                    </a:cxn>
                    <a:cxn ang="0">
                      <a:pos x="77" y="243"/>
                    </a:cxn>
                    <a:cxn ang="0">
                      <a:pos x="17" y="65"/>
                    </a:cxn>
                    <a:cxn ang="0">
                      <a:pos x="11" y="64"/>
                    </a:cxn>
                    <a:cxn ang="0">
                      <a:pos x="7" y="63"/>
                    </a:cxn>
                    <a:cxn ang="0">
                      <a:pos x="3" y="60"/>
                    </a:cxn>
                    <a:cxn ang="0">
                      <a:pos x="1" y="56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2" y="39"/>
                    </a:cxn>
                    <a:cxn ang="0">
                      <a:pos x="5" y="35"/>
                    </a:cxn>
                    <a:cxn ang="0">
                      <a:pos x="10" y="30"/>
                    </a:cxn>
                    <a:cxn ang="0">
                      <a:pos x="15" y="28"/>
                    </a:cxn>
                  </a:cxnLst>
                  <a:rect l="0" t="0" r="r" b="b"/>
                  <a:pathLst>
                    <a:path w="226" h="244">
                      <a:moveTo>
                        <a:pt x="15" y="28"/>
                      </a:moveTo>
                      <a:lnTo>
                        <a:pt x="203" y="0"/>
                      </a:lnTo>
                      <a:lnTo>
                        <a:pt x="210" y="10"/>
                      </a:lnTo>
                      <a:lnTo>
                        <a:pt x="213" y="26"/>
                      </a:lnTo>
                      <a:lnTo>
                        <a:pt x="225" y="177"/>
                      </a:lnTo>
                      <a:lnTo>
                        <a:pt x="77" y="243"/>
                      </a:lnTo>
                      <a:lnTo>
                        <a:pt x="17" y="65"/>
                      </a:lnTo>
                      <a:lnTo>
                        <a:pt x="11" y="64"/>
                      </a:lnTo>
                      <a:lnTo>
                        <a:pt x="7" y="63"/>
                      </a:lnTo>
                      <a:lnTo>
                        <a:pt x="3" y="60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5"/>
                      </a:lnTo>
                      <a:lnTo>
                        <a:pt x="10" y="30"/>
                      </a:lnTo>
                      <a:lnTo>
                        <a:pt x="15" y="28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072" name="Group 280"/>
                <p:cNvGrpSpPr>
                  <a:grpSpLocks/>
                </p:cNvGrpSpPr>
                <p:nvPr/>
              </p:nvGrpSpPr>
              <p:grpSpPr bwMode="auto">
                <a:xfrm>
                  <a:off x="829" y="1133"/>
                  <a:ext cx="457" cy="215"/>
                  <a:chOff x="829" y="1133"/>
                  <a:chExt cx="457" cy="215"/>
                </a:xfrm>
              </p:grpSpPr>
              <p:grpSp>
                <p:nvGrpSpPr>
                  <p:cNvPr id="290073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829" y="1133"/>
                    <a:ext cx="457" cy="215"/>
                    <a:chOff x="829" y="1133"/>
                    <a:chExt cx="457" cy="215"/>
                  </a:xfrm>
                </p:grpSpPr>
                <p:sp>
                  <p:nvSpPr>
                    <p:cNvPr id="290074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829" y="1133"/>
                      <a:ext cx="457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325" y="0"/>
                        </a:cxn>
                        <a:cxn ang="0">
                          <a:pos x="456" y="54"/>
                        </a:cxn>
                        <a:cxn ang="0">
                          <a:pos x="109" y="170"/>
                        </a:cxn>
                        <a:cxn ang="0">
                          <a:pos x="0" y="90"/>
                        </a:cxn>
                      </a:cxnLst>
                      <a:rect l="0" t="0" r="r" b="b"/>
                      <a:pathLst>
                        <a:path w="457" h="171">
                          <a:moveTo>
                            <a:pt x="0" y="90"/>
                          </a:moveTo>
                          <a:lnTo>
                            <a:pt x="325" y="0"/>
                          </a:lnTo>
                          <a:lnTo>
                            <a:pt x="456" y="54"/>
                          </a:lnTo>
                          <a:lnTo>
                            <a:pt x="109" y="17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C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5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829" y="1223"/>
                      <a:ext cx="108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7" y="80"/>
                        </a:cxn>
                        <a:cxn ang="0">
                          <a:pos x="107" y="124"/>
                        </a:cxn>
                        <a:cxn ang="0">
                          <a:pos x="0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8" h="125">
                          <a:moveTo>
                            <a:pt x="0" y="0"/>
                          </a:moveTo>
                          <a:lnTo>
                            <a:pt x="107" y="80"/>
                          </a:lnTo>
                          <a:lnTo>
                            <a:pt x="107" y="124"/>
                          </a:lnTo>
                          <a:lnTo>
                            <a:pt x="0" y="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6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937" y="1187"/>
                      <a:ext cx="349" cy="1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0" y="160"/>
                        </a:cxn>
                        <a:cxn ang="0">
                          <a:pos x="348" y="44"/>
                        </a:cxn>
                        <a:cxn ang="0">
                          <a:pos x="348" y="0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349" h="161">
                          <a:moveTo>
                            <a:pt x="0" y="116"/>
                          </a:moveTo>
                          <a:lnTo>
                            <a:pt x="0" y="160"/>
                          </a:lnTo>
                          <a:lnTo>
                            <a:pt x="348" y="44"/>
                          </a:lnTo>
                          <a:lnTo>
                            <a:pt x="348" y="0"/>
                          </a:lnTo>
                          <a:lnTo>
                            <a:pt x="0" y="116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77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885" y="1226"/>
                    <a:ext cx="115" cy="63"/>
                    <a:chOff x="885" y="1226"/>
                    <a:chExt cx="115" cy="63"/>
                  </a:xfrm>
                </p:grpSpPr>
                <p:sp>
                  <p:nvSpPr>
                    <p:cNvPr id="290078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885" y="1226"/>
                      <a:ext cx="9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8" y="59"/>
                        </a:cxn>
                        <a:cxn ang="0">
                          <a:pos x="98" y="41"/>
                        </a:cxn>
                        <a:cxn ang="0">
                          <a:pos x="50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9" h="60">
                          <a:moveTo>
                            <a:pt x="0" y="20"/>
                          </a:moveTo>
                          <a:lnTo>
                            <a:pt x="48" y="59"/>
                          </a:lnTo>
                          <a:lnTo>
                            <a:pt x="98" y="41"/>
                          </a:lnTo>
                          <a:lnTo>
                            <a:pt x="5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079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899" y="1228"/>
                      <a:ext cx="101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5" y="60"/>
                        </a:cxn>
                        <a:cxn ang="0">
                          <a:pos x="100" y="42"/>
                        </a:cxn>
                        <a:cxn ang="0">
                          <a:pos x="51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101" h="61">
                          <a:moveTo>
                            <a:pt x="0" y="20"/>
                          </a:moveTo>
                          <a:lnTo>
                            <a:pt x="45" y="60"/>
                          </a:lnTo>
                          <a:lnTo>
                            <a:pt x="100" y="42"/>
                          </a:lnTo>
                          <a:lnTo>
                            <a:pt x="51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080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1024" y="1146"/>
                    <a:ext cx="164" cy="95"/>
                    <a:chOff x="1024" y="1146"/>
                    <a:chExt cx="164" cy="95"/>
                  </a:xfrm>
                </p:grpSpPr>
                <p:grpSp>
                  <p:nvGrpSpPr>
                    <p:cNvPr id="29008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9" y="1147"/>
                      <a:ext cx="149" cy="94"/>
                      <a:chOff x="1039" y="1147"/>
                      <a:chExt cx="149" cy="94"/>
                    </a:xfrm>
                  </p:grpSpPr>
                  <p:grpSp>
                    <p:nvGrpSpPr>
                      <p:cNvPr id="290082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9" y="1153"/>
                        <a:ext cx="149" cy="88"/>
                        <a:chOff x="1039" y="1153"/>
                        <a:chExt cx="149" cy="88"/>
                      </a:xfrm>
                    </p:grpSpPr>
                    <p:grpSp>
                      <p:nvGrpSpPr>
                        <p:cNvPr id="290083" name="Group 2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9" y="1153"/>
                          <a:ext cx="149" cy="88"/>
                          <a:chOff x="1039" y="1153"/>
                          <a:chExt cx="149" cy="88"/>
                        </a:xfrm>
                      </p:grpSpPr>
                      <p:grpSp>
                        <p:nvGrpSpPr>
                          <p:cNvPr id="290084" name="Group 2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9" y="1167"/>
                            <a:ext cx="112" cy="74"/>
                            <a:chOff x="1039" y="1167"/>
                            <a:chExt cx="112" cy="74"/>
                          </a:xfrm>
                        </p:grpSpPr>
                        <p:sp>
                          <p:nvSpPr>
                            <p:cNvPr id="290085" name="Freeform 2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67"/>
                              <a:ext cx="112" cy="7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4"/>
                                </a:cxn>
                                <a:cxn ang="0">
                                  <a:pos x="7" y="15"/>
                                </a:cxn>
                                <a:cxn ang="0">
                                  <a:pos x="13" y="6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6"/>
                                </a:cxn>
                                <a:cxn ang="0">
                                  <a:pos x="111" y="56"/>
                                </a:cxn>
                                <a:cxn ang="0">
                                  <a:pos x="64" y="73"/>
                                </a:cxn>
                                <a:cxn ang="0">
                                  <a:pos x="14" y="36"/>
                                </a:cxn>
                                <a:cxn ang="0">
                                  <a:pos x="14" y="43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7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4">
                                  <a:moveTo>
                                    <a:pt x="0" y="20"/>
                                  </a:moveTo>
                                  <a:lnTo>
                                    <a:pt x="7" y="24"/>
                                  </a:lnTo>
                                  <a:lnTo>
                                    <a:pt x="7" y="15"/>
                                  </a:lnTo>
                                  <a:lnTo>
                                    <a:pt x="13" y="6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6"/>
                                  </a:lnTo>
                                  <a:lnTo>
                                    <a:pt x="111" y="56"/>
                                  </a:lnTo>
                                  <a:lnTo>
                                    <a:pt x="64" y="73"/>
                                  </a:lnTo>
                                  <a:lnTo>
                                    <a:pt x="14" y="36"/>
                                  </a:lnTo>
                                  <a:lnTo>
                                    <a:pt x="14" y="43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086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81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10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5"/>
                                  </a:moveTo>
                                  <a:lnTo>
                                    <a:pt x="8" y="10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087" name="Freeform 2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53" y="1203"/>
                              <a:ext cx="8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9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7" y="6"/>
                                </a:cxn>
                                <a:cxn ang="0">
                                  <a:pos x="0" y="9"/>
                                </a:cxn>
                              </a:cxnLst>
                              <a:rect l="0" t="0" r="r" b="b"/>
                              <a:pathLst>
                                <a:path w="8" h="10">
                                  <a:moveTo>
                                    <a:pt x="0" y="9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9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088" name="Freeform 2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1" y="1170"/>
                            <a:ext cx="37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4"/>
                              </a:cxn>
                              <a:cxn ang="0">
                                <a:pos x="36" y="32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5">
                                <a:moveTo>
                                  <a:pt x="0" y="22"/>
                                </a:moveTo>
                                <a:lnTo>
                                  <a:pt x="0" y="54"/>
                                </a:lnTo>
                                <a:lnTo>
                                  <a:pt x="36" y="32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089" name="Freeform 2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0" y="1153"/>
                            <a:ext cx="88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3"/>
                              </a:cxn>
                              <a:cxn ang="0">
                                <a:pos x="51" y="40"/>
                              </a:cxn>
                              <a:cxn ang="0">
                                <a:pos x="87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88" h="41">
                                <a:moveTo>
                                  <a:pt x="0" y="13"/>
                                </a:moveTo>
                                <a:lnTo>
                                  <a:pt x="51" y="40"/>
                                </a:lnTo>
                                <a:lnTo>
                                  <a:pt x="87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090" name="Freeform 2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2" y="1153"/>
                          <a:ext cx="93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"/>
                            </a:cxn>
                            <a:cxn ang="0">
                              <a:pos x="48" y="14"/>
                            </a:cxn>
                            <a:cxn ang="0">
                              <a:pos x="92" y="0"/>
                            </a:cxn>
                            <a:cxn ang="0">
                              <a:pos x="40" y="10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93" h="21">
                              <a:moveTo>
                                <a:pt x="0" y="20"/>
                              </a:moveTo>
                              <a:lnTo>
                                <a:pt x="48" y="14"/>
                              </a:lnTo>
                              <a:lnTo>
                                <a:pt x="92" y="0"/>
                              </a:lnTo>
                              <a:lnTo>
                                <a:pt x="40" y="10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091" name="Group 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3" y="1148"/>
                        <a:ext cx="60" cy="23"/>
                        <a:chOff x="1123" y="1148"/>
                        <a:chExt cx="60" cy="23"/>
                      </a:xfrm>
                    </p:grpSpPr>
                    <p:sp>
                      <p:nvSpPr>
                        <p:cNvPr id="290092" name="Freeform 3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1160"/>
                          <a:ext cx="25" cy="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1" y="10"/>
                            </a:cxn>
                            <a:cxn ang="0">
                              <a:pos x="24" y="2"/>
                            </a:cxn>
                            <a:cxn ang="0">
                              <a:pos x="23" y="0"/>
                            </a:cxn>
                            <a:cxn ang="0">
                              <a:pos x="0" y="8"/>
                            </a:cxn>
                          </a:cxnLst>
                          <a:rect l="0" t="0" r="r" b="b"/>
                          <a:pathLst>
                            <a:path w="25" h="11">
                              <a:moveTo>
                                <a:pt x="0" y="8"/>
                              </a:moveTo>
                              <a:lnTo>
                                <a:pt x="1" y="10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0" y="8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93" name="Freeform 3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54"/>
                          <a:ext cx="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9"/>
                            </a:cxn>
                            <a:cxn ang="0">
                              <a:pos x="2" y="7"/>
                            </a:cxn>
                            <a:cxn ang="0">
                              <a:pos x="4" y="5"/>
                            </a:cxn>
                            <a:cxn ang="0">
                              <a:pos x="7" y="3"/>
                            </a:cxn>
                            <a:cxn ang="0">
                              <a:pos x="8" y="2"/>
                            </a:cxn>
                            <a:cxn ang="0">
                              <a:pos x="11" y="1"/>
                            </a:cxn>
                            <a:cxn ang="0">
                              <a:pos x="13" y="0"/>
                            </a:cxn>
                            <a:cxn ang="0">
                              <a:pos x="21" y="1"/>
                            </a:cxn>
                            <a:cxn ang="0">
                              <a:pos x="20" y="3"/>
                            </a:cxn>
                            <a:cxn ang="0">
                              <a:pos x="20" y="4"/>
                            </a:cxn>
                            <a:cxn ang="0">
                              <a:pos x="19" y="6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22" h="14">
                              <a:moveTo>
                                <a:pt x="0" y="13"/>
                              </a:move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8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21" y="1"/>
                              </a:lnTo>
                              <a:lnTo>
                                <a:pt x="20" y="3"/>
                              </a:lnTo>
                              <a:lnTo>
                                <a:pt x="20" y="4"/>
                              </a:lnTo>
                              <a:lnTo>
                                <a:pt x="19" y="6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094" name="Freeform 3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0" y="1148"/>
                          <a:ext cx="43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7" y="6"/>
                            </a:cxn>
                            <a:cxn ang="0">
                              <a:pos x="10" y="7"/>
                            </a:cxn>
                            <a:cxn ang="0">
                              <a:pos x="14" y="9"/>
                            </a:cxn>
                            <a:cxn ang="0">
                              <a:pos x="15" y="10"/>
                            </a:cxn>
                            <a:cxn ang="0">
                              <a:pos x="18" y="12"/>
                            </a:cxn>
                            <a:cxn ang="0">
                              <a:pos x="20" y="16"/>
                            </a:cxn>
                            <a:cxn ang="0">
                              <a:pos x="21" y="19"/>
                            </a:cxn>
                            <a:cxn ang="0">
                              <a:pos x="23" y="21"/>
                            </a:cxn>
                            <a:cxn ang="0">
                              <a:pos x="42" y="10"/>
                            </a:cxn>
                            <a:cxn ang="0">
                              <a:pos x="41" y="8"/>
                            </a:cxn>
                            <a:cxn ang="0">
                              <a:pos x="40" y="5"/>
                            </a:cxn>
                            <a:cxn ang="0">
                              <a:pos x="38" y="4"/>
                            </a:cxn>
                            <a:cxn ang="0">
                              <a:pos x="36" y="2"/>
                            </a:cxn>
                            <a:cxn ang="0">
                              <a:pos x="33" y="1"/>
                            </a:cxn>
                            <a:cxn ang="0">
                              <a:pos x="32" y="0"/>
                            </a:cxn>
                            <a:cxn ang="0">
                              <a:pos x="24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3" h="22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7" y="6"/>
                              </a:lnTo>
                              <a:lnTo>
                                <a:pt x="10" y="7"/>
                              </a:lnTo>
                              <a:lnTo>
                                <a:pt x="14" y="9"/>
                              </a:lnTo>
                              <a:lnTo>
                                <a:pt x="15" y="10"/>
                              </a:lnTo>
                              <a:lnTo>
                                <a:pt x="18" y="12"/>
                              </a:lnTo>
                              <a:lnTo>
                                <a:pt x="20" y="16"/>
                              </a:lnTo>
                              <a:lnTo>
                                <a:pt x="21" y="19"/>
                              </a:lnTo>
                              <a:lnTo>
                                <a:pt x="23" y="21"/>
                              </a:lnTo>
                              <a:lnTo>
                                <a:pt x="42" y="10"/>
                              </a:lnTo>
                              <a:lnTo>
                                <a:pt x="41" y="8"/>
                              </a:lnTo>
                              <a:lnTo>
                                <a:pt x="40" y="5"/>
                              </a:lnTo>
                              <a:lnTo>
                                <a:pt x="38" y="4"/>
                              </a:lnTo>
                              <a:lnTo>
                                <a:pt x="36" y="2"/>
                              </a:lnTo>
                              <a:lnTo>
                                <a:pt x="33" y="1"/>
                              </a:lnTo>
                              <a:lnTo>
                                <a:pt x="32" y="0"/>
                              </a:lnTo>
                              <a:lnTo>
                                <a:pt x="24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095" name="Group 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9" y="1147"/>
                        <a:ext cx="41" cy="18"/>
                        <a:chOff x="1099" y="1147"/>
                        <a:chExt cx="41" cy="18"/>
                      </a:xfrm>
                    </p:grpSpPr>
                    <p:grpSp>
                      <p:nvGrpSpPr>
                        <p:cNvPr id="290096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9" y="1147"/>
                          <a:ext cx="11" cy="9"/>
                          <a:chOff x="1129" y="1147"/>
                          <a:chExt cx="11" cy="9"/>
                        </a:xfrm>
                      </p:grpSpPr>
                      <p:sp>
                        <p:nvSpPr>
                          <p:cNvPr id="290097" name="Freeform 3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1" y="1151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098" name="Oval 3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" y="114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099" name="Group 3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0" y="1150"/>
                          <a:ext cx="10" cy="13"/>
                          <a:chOff x="1120" y="1150"/>
                          <a:chExt cx="10" cy="13"/>
                        </a:xfrm>
                      </p:grpSpPr>
                      <p:sp>
                        <p:nvSpPr>
                          <p:cNvPr id="290100" name="Freeform 3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22" y="1153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1" name="Oval 3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1150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02" name="Group 3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9" y="1152"/>
                          <a:ext cx="11" cy="13"/>
                          <a:chOff x="1109" y="1152"/>
                          <a:chExt cx="11" cy="13"/>
                        </a:xfrm>
                      </p:grpSpPr>
                      <p:sp>
                        <p:nvSpPr>
                          <p:cNvPr id="290103" name="Freeform 3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1" y="1155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4" name="Oval 3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9" y="1152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05" name="Group 3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9" y="1154"/>
                          <a:ext cx="13" cy="10"/>
                          <a:chOff x="1099" y="1154"/>
                          <a:chExt cx="13" cy="10"/>
                        </a:xfrm>
                      </p:grpSpPr>
                      <p:sp>
                        <p:nvSpPr>
                          <p:cNvPr id="290106" name="Freeform 3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3" y="1157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07" name="Oval 3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9" y="1154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108" name="Group 3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1" y="1157"/>
                        <a:ext cx="40" cy="15"/>
                        <a:chOff x="1061" y="1157"/>
                        <a:chExt cx="40" cy="15"/>
                      </a:xfrm>
                    </p:grpSpPr>
                    <p:grpSp>
                      <p:nvGrpSpPr>
                        <p:cNvPr id="290109" name="Group 3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0" y="1157"/>
                          <a:ext cx="11" cy="9"/>
                          <a:chOff x="1090" y="1157"/>
                          <a:chExt cx="11" cy="9"/>
                        </a:xfrm>
                      </p:grpSpPr>
                      <p:sp>
                        <p:nvSpPr>
                          <p:cNvPr id="290110" name="Freeform 3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3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1" name="Oval 3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0" y="115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2" name="Group 3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0" y="1159"/>
                          <a:ext cx="11" cy="10"/>
                          <a:chOff x="1080" y="1159"/>
                          <a:chExt cx="11" cy="10"/>
                        </a:xfrm>
                      </p:grpSpPr>
                      <p:sp>
                        <p:nvSpPr>
                          <p:cNvPr id="290113" name="Freeform 3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2" y="1163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4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4" name="Oval 3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0" y="1159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5" name="Group 3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1" y="1160"/>
                          <a:ext cx="11" cy="10"/>
                          <a:chOff x="1071" y="1160"/>
                          <a:chExt cx="11" cy="10"/>
                        </a:xfrm>
                      </p:grpSpPr>
                      <p:sp>
                        <p:nvSpPr>
                          <p:cNvPr id="290116" name="Freeform 3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3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17" name="Oval 3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1160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18" name="Group 3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1" y="1163"/>
                          <a:ext cx="11" cy="9"/>
                          <a:chOff x="1061" y="1163"/>
                          <a:chExt cx="11" cy="9"/>
                        </a:xfrm>
                      </p:grpSpPr>
                      <p:sp>
                        <p:nvSpPr>
                          <p:cNvPr id="290119" name="Freeform 3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4" y="1168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20" name="Oval 3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1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0121" name="Group 3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4" y="1146"/>
                      <a:ext cx="149" cy="95"/>
                      <a:chOff x="1024" y="1146"/>
                      <a:chExt cx="149" cy="95"/>
                    </a:xfrm>
                  </p:grpSpPr>
                  <p:grpSp>
                    <p:nvGrpSpPr>
                      <p:cNvPr id="290122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4" y="1151"/>
                        <a:ext cx="149" cy="90"/>
                        <a:chOff x="1024" y="1151"/>
                        <a:chExt cx="149" cy="90"/>
                      </a:xfrm>
                    </p:grpSpPr>
                    <p:grpSp>
                      <p:nvGrpSpPr>
                        <p:cNvPr id="290123" name="Group 3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24" y="1151"/>
                          <a:ext cx="149" cy="90"/>
                          <a:chOff x="1024" y="1151"/>
                          <a:chExt cx="149" cy="90"/>
                        </a:xfrm>
                      </p:grpSpPr>
                      <p:grpSp>
                        <p:nvGrpSpPr>
                          <p:cNvPr id="290124" name="Group 33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24" y="1165"/>
                            <a:ext cx="112" cy="76"/>
                            <a:chOff x="1024" y="1165"/>
                            <a:chExt cx="112" cy="76"/>
                          </a:xfrm>
                        </p:grpSpPr>
                        <p:sp>
                          <p:nvSpPr>
                            <p:cNvPr id="290125" name="Freeform 33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65"/>
                              <a:ext cx="112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5"/>
                                </a:cxn>
                                <a:cxn ang="0">
                                  <a:pos x="7" y="16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7"/>
                                </a:cxn>
                                <a:cxn ang="0">
                                  <a:pos x="111" y="59"/>
                                </a:cxn>
                                <a:cxn ang="0">
                                  <a:pos x="64" y="75"/>
                                </a:cxn>
                                <a:cxn ang="0">
                                  <a:pos x="14" y="37"/>
                                </a:cxn>
                                <a:cxn ang="0">
                                  <a:pos x="14" y="44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8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6">
                                  <a:moveTo>
                                    <a:pt x="0" y="20"/>
                                  </a:moveTo>
                                  <a:lnTo>
                                    <a:pt x="7" y="25"/>
                                  </a:lnTo>
                                  <a:lnTo>
                                    <a:pt x="7" y="16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7"/>
                                  </a:lnTo>
                                  <a:lnTo>
                                    <a:pt x="111" y="59"/>
                                  </a:lnTo>
                                  <a:lnTo>
                                    <a:pt x="64" y="75"/>
                                  </a:lnTo>
                                  <a:lnTo>
                                    <a:pt x="14" y="37"/>
                                  </a:lnTo>
                                  <a:lnTo>
                                    <a:pt x="14" y="44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A0A0C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126" name="Freeform 3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81"/>
                              <a:ext cx="9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9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0">
                                  <a:moveTo>
                                    <a:pt x="0" y="5"/>
                                  </a:moveTo>
                                  <a:lnTo>
                                    <a:pt x="8" y="9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8080A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127" name="Freeform 3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8" y="1202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8" y="7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10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8" y="7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solidFill>
                              <a:srgbClr val="60608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128" name="Freeform 3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6" y="1169"/>
                            <a:ext cx="37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3"/>
                              </a:cxn>
                              <a:cxn ang="0">
                                <a:pos x="36" y="31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4">
                                <a:moveTo>
                                  <a:pt x="0" y="22"/>
                                </a:moveTo>
                                <a:lnTo>
                                  <a:pt x="0" y="53"/>
                                </a:lnTo>
                                <a:lnTo>
                                  <a:pt x="36" y="31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29" name="Freeform 3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6" y="1151"/>
                            <a:ext cx="87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50" y="40"/>
                              </a:cxn>
                              <a:cxn ang="0">
                                <a:pos x="86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87" h="41">
                                <a:moveTo>
                                  <a:pt x="0" y="14"/>
                                </a:moveTo>
                                <a:lnTo>
                                  <a:pt x="50" y="40"/>
                                </a:lnTo>
                                <a:lnTo>
                                  <a:pt x="86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C0C0E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130" name="Freeform 3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7" y="1151"/>
                          <a:ext cx="94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1"/>
                            </a:cxn>
                            <a:cxn ang="0">
                              <a:pos x="49" y="15"/>
                            </a:cxn>
                            <a:cxn ang="0">
                              <a:pos x="93" y="0"/>
                            </a:cxn>
                            <a:cxn ang="0">
                              <a:pos x="40" y="10"/>
                            </a:cxn>
                            <a:cxn ang="0">
                              <a:pos x="0" y="21"/>
                            </a:cxn>
                          </a:cxnLst>
                          <a:rect l="0" t="0" r="r" b="b"/>
                          <a:pathLst>
                            <a:path w="94" h="22">
                              <a:moveTo>
                                <a:pt x="0" y="21"/>
                              </a:moveTo>
                              <a:lnTo>
                                <a:pt x="49" y="15"/>
                              </a:lnTo>
                              <a:lnTo>
                                <a:pt x="93" y="0"/>
                              </a:lnTo>
                              <a:lnTo>
                                <a:pt x="40" y="10"/>
                              </a:lnTo>
                              <a:lnTo>
                                <a:pt x="0" y="21"/>
                              </a:lnTo>
                            </a:path>
                          </a:pathLst>
                        </a:custGeom>
                        <a:solidFill>
                          <a:srgbClr val="808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131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8" y="1147"/>
                        <a:ext cx="62" cy="23"/>
                        <a:chOff x="1108" y="1147"/>
                        <a:chExt cx="62" cy="23"/>
                      </a:xfrm>
                    </p:grpSpPr>
                    <p:sp>
                      <p:nvSpPr>
                        <p:cNvPr id="290132" name="Freeform 3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8" y="1158"/>
                          <a:ext cx="26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9"/>
                            </a:cxn>
                            <a:cxn ang="0">
                              <a:pos x="1" y="11"/>
                            </a:cxn>
                            <a:cxn ang="0">
                              <a:pos x="25" y="3"/>
                            </a:cxn>
                            <a:cxn ang="0">
                              <a:pos x="24" y="0"/>
                            </a:cxn>
                            <a:cxn ang="0">
                              <a:pos x="0" y="9"/>
                            </a:cxn>
                          </a:cxnLst>
                          <a:rect l="0" t="0" r="r" b="b"/>
                          <a:pathLst>
                            <a:path w="26" h="12">
                              <a:moveTo>
                                <a:pt x="0" y="9"/>
                              </a:moveTo>
                              <a:lnTo>
                                <a:pt x="1" y="11"/>
                              </a:lnTo>
                              <a:lnTo>
                                <a:pt x="25" y="3"/>
                              </a:lnTo>
                              <a:lnTo>
                                <a:pt x="24" y="0"/>
                              </a:lnTo>
                              <a:lnTo>
                                <a:pt x="0" y="9"/>
                              </a:lnTo>
                            </a:path>
                          </a:pathLst>
                        </a:custGeom>
                        <a:solidFill>
                          <a:srgbClr val="606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133" name="Freeform 3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0" y="1153"/>
                          <a:ext cx="23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" y="10"/>
                            </a:cxn>
                            <a:cxn ang="0">
                              <a:pos x="1" y="7"/>
                            </a:cxn>
                            <a:cxn ang="0">
                              <a:pos x="2" y="6"/>
                            </a:cxn>
                            <a:cxn ang="0">
                              <a:pos x="5" y="4"/>
                            </a:cxn>
                            <a:cxn ang="0">
                              <a:pos x="6" y="2"/>
                            </a:cxn>
                            <a:cxn ang="0">
                              <a:pos x="8" y="1"/>
                            </a:cxn>
                            <a:cxn ang="0">
                              <a:pos x="10" y="1"/>
                            </a:cxn>
                            <a:cxn ang="0">
                              <a:pos x="13" y="0"/>
                            </a:cxn>
                            <a:cxn ang="0">
                              <a:pos x="22" y="1"/>
                            </a:cxn>
                            <a:cxn ang="0">
                              <a:pos x="21" y="2"/>
                            </a:cxn>
                            <a:cxn ang="0">
                              <a:pos x="20" y="4"/>
                            </a:cxn>
                            <a:cxn ang="0">
                              <a:pos x="20" y="5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23" h="12">
                              <a:moveTo>
                                <a:pt x="0" y="11"/>
                              </a:moveTo>
                              <a:lnTo>
                                <a:pt x="1" y="10"/>
                              </a:lnTo>
                              <a:lnTo>
                                <a:pt x="1" y="7"/>
                              </a:lnTo>
                              <a:lnTo>
                                <a:pt x="2" y="6"/>
                              </a:lnTo>
                              <a:lnTo>
                                <a:pt x="5" y="4"/>
                              </a:lnTo>
                              <a:lnTo>
                                <a:pt x="6" y="2"/>
                              </a:lnTo>
                              <a:lnTo>
                                <a:pt x="8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22" y="1"/>
                              </a:lnTo>
                              <a:lnTo>
                                <a:pt x="21" y="2"/>
                              </a:lnTo>
                              <a:lnTo>
                                <a:pt x="20" y="4"/>
                              </a:lnTo>
                              <a:lnTo>
                                <a:pt x="20" y="5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E0E0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134" name="Freeform 3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47"/>
                          <a:ext cx="4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8" y="6"/>
                            </a:cxn>
                            <a:cxn ang="0">
                              <a:pos x="10" y="7"/>
                            </a:cxn>
                            <a:cxn ang="0">
                              <a:pos x="14" y="8"/>
                            </a:cxn>
                            <a:cxn ang="0">
                              <a:pos x="16" y="9"/>
                            </a:cxn>
                            <a:cxn ang="0">
                              <a:pos x="18" y="12"/>
                            </a:cxn>
                            <a:cxn ang="0">
                              <a:pos x="20" y="15"/>
                            </a:cxn>
                            <a:cxn ang="0">
                              <a:pos x="23" y="18"/>
                            </a:cxn>
                            <a:cxn ang="0">
                              <a:pos x="24" y="20"/>
                            </a:cxn>
                            <a:cxn ang="0">
                              <a:pos x="44" y="10"/>
                            </a:cxn>
                            <a:cxn ang="0">
                              <a:pos x="43" y="8"/>
                            </a:cxn>
                            <a:cxn ang="0">
                              <a:pos x="42" y="5"/>
                            </a:cxn>
                            <a:cxn ang="0">
                              <a:pos x="39" y="4"/>
                            </a:cxn>
                            <a:cxn ang="0">
                              <a:pos x="37" y="2"/>
                            </a:cxn>
                            <a:cxn ang="0">
                              <a:pos x="35" y="1"/>
                            </a:cxn>
                            <a:cxn ang="0">
                              <a:pos x="33" y="0"/>
                            </a:cxn>
                            <a:cxn ang="0">
                              <a:pos x="25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5" h="21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8" y="6"/>
                              </a:lnTo>
                              <a:lnTo>
                                <a:pt x="10" y="7"/>
                              </a:lnTo>
                              <a:lnTo>
                                <a:pt x="14" y="8"/>
                              </a:lnTo>
                              <a:lnTo>
                                <a:pt x="16" y="9"/>
                              </a:lnTo>
                              <a:lnTo>
                                <a:pt x="18" y="12"/>
                              </a:lnTo>
                              <a:lnTo>
                                <a:pt x="20" y="15"/>
                              </a:lnTo>
                              <a:lnTo>
                                <a:pt x="23" y="18"/>
                              </a:lnTo>
                              <a:lnTo>
                                <a:pt x="24" y="20"/>
                              </a:lnTo>
                              <a:lnTo>
                                <a:pt x="44" y="10"/>
                              </a:lnTo>
                              <a:lnTo>
                                <a:pt x="43" y="8"/>
                              </a:lnTo>
                              <a:lnTo>
                                <a:pt x="42" y="5"/>
                              </a:lnTo>
                              <a:lnTo>
                                <a:pt x="39" y="4"/>
                              </a:lnTo>
                              <a:lnTo>
                                <a:pt x="37" y="2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25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135" name="Group 3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5" y="1146"/>
                        <a:ext cx="39" cy="21"/>
                        <a:chOff x="1085" y="1146"/>
                        <a:chExt cx="39" cy="21"/>
                      </a:xfrm>
                    </p:grpSpPr>
                    <p:grpSp>
                      <p:nvGrpSpPr>
                        <p:cNvPr id="290136" name="Group 3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13" y="1146"/>
                          <a:ext cx="11" cy="14"/>
                          <a:chOff x="1113" y="1146"/>
                          <a:chExt cx="11" cy="14"/>
                        </a:xfrm>
                      </p:grpSpPr>
                      <p:sp>
                        <p:nvSpPr>
                          <p:cNvPr id="290137" name="Freeform 3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5" y="1150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38" name="Oval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13" y="114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39" name="Group 3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4" y="1148"/>
                          <a:ext cx="11" cy="14"/>
                          <a:chOff x="1104" y="1148"/>
                          <a:chExt cx="11" cy="14"/>
                        </a:xfrm>
                      </p:grpSpPr>
                      <p:sp>
                        <p:nvSpPr>
                          <p:cNvPr id="290140" name="Freeform 3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7" y="1152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1" name="Oval 3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4" y="114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42" name="Group 3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5" y="1152"/>
                          <a:ext cx="10" cy="9"/>
                          <a:chOff x="1095" y="1152"/>
                          <a:chExt cx="10" cy="9"/>
                        </a:xfrm>
                      </p:grpSpPr>
                      <p:sp>
                        <p:nvSpPr>
                          <p:cNvPr id="290143" name="Freeform 3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7" y="1155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4" name="Oval 3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5" y="1152"/>
                            <a:ext cx="7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45" name="Group 3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5" y="1153"/>
                          <a:ext cx="11" cy="14"/>
                          <a:chOff x="1085" y="1153"/>
                          <a:chExt cx="11" cy="14"/>
                        </a:xfrm>
                      </p:grpSpPr>
                      <p:sp>
                        <p:nvSpPr>
                          <p:cNvPr id="290146" name="Freeform 3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7" y="1157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47" name="Oval 3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5" y="115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148" name="Group 3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" y="1156"/>
                        <a:ext cx="40" cy="16"/>
                        <a:chOff x="1046" y="1156"/>
                        <a:chExt cx="40" cy="16"/>
                      </a:xfrm>
                    </p:grpSpPr>
                    <p:grpSp>
                      <p:nvGrpSpPr>
                        <p:cNvPr id="290149" name="Group 3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6" y="1156"/>
                          <a:ext cx="10" cy="9"/>
                          <a:chOff x="1076" y="1156"/>
                          <a:chExt cx="10" cy="9"/>
                        </a:xfrm>
                      </p:grpSpPr>
                      <p:sp>
                        <p:nvSpPr>
                          <p:cNvPr id="290150" name="Freeform 3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8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4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1" name="Oval 3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6" y="115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5" y="1158"/>
                          <a:ext cx="11" cy="13"/>
                          <a:chOff x="1065" y="1158"/>
                          <a:chExt cx="11" cy="13"/>
                        </a:xfrm>
                      </p:grpSpPr>
                      <p:sp>
                        <p:nvSpPr>
                          <p:cNvPr id="290153" name="Freeform 3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8" y="1162"/>
                            <a:ext cx="8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8"/>
                              </a:cxn>
                              <a:cxn ang="0">
                                <a:pos x="7" y="8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9">
                                <a:moveTo>
                                  <a:pt x="0" y="0"/>
                                </a:moveTo>
                                <a:lnTo>
                                  <a:pt x="5" y="8"/>
                                </a:lnTo>
                                <a:lnTo>
                                  <a:pt x="7" y="8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4" name="Oval 3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5" y="115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5" name="Group 3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1161"/>
                          <a:ext cx="11" cy="9"/>
                          <a:chOff x="1056" y="1161"/>
                          <a:chExt cx="11" cy="9"/>
                        </a:xfrm>
                      </p:grpSpPr>
                      <p:sp>
                        <p:nvSpPr>
                          <p:cNvPr id="290156" name="Freeform 3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8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57" name="Oval 3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6" y="1161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158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163"/>
                          <a:ext cx="11" cy="9"/>
                          <a:chOff x="1046" y="1163"/>
                          <a:chExt cx="11" cy="9"/>
                        </a:xfrm>
                      </p:grpSpPr>
                      <p:sp>
                        <p:nvSpPr>
                          <p:cNvPr id="290159" name="Freeform 3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9" y="1166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160" name="Oval 3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6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290161" name="Group 369"/>
              <p:cNvGrpSpPr>
                <a:grpSpLocks/>
              </p:cNvGrpSpPr>
              <p:nvPr/>
            </p:nvGrpSpPr>
            <p:grpSpPr bwMode="auto">
              <a:xfrm>
                <a:off x="833" y="969"/>
                <a:ext cx="282" cy="305"/>
                <a:chOff x="833" y="969"/>
                <a:chExt cx="282" cy="305"/>
              </a:xfrm>
            </p:grpSpPr>
            <p:sp>
              <p:nvSpPr>
                <p:cNvPr id="290162" name="Oval 370"/>
                <p:cNvSpPr>
                  <a:spLocks noChangeArrowheads="1"/>
                </p:cNvSpPr>
                <p:nvPr/>
              </p:nvSpPr>
              <p:spPr bwMode="auto">
                <a:xfrm>
                  <a:off x="1100" y="1127"/>
                  <a:ext cx="15" cy="17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3" name="Oval 371"/>
                <p:cNvSpPr>
                  <a:spLocks noChangeArrowheads="1"/>
                </p:cNvSpPr>
                <p:nvPr/>
              </p:nvSpPr>
              <p:spPr bwMode="auto">
                <a:xfrm>
                  <a:off x="934" y="1255"/>
                  <a:ext cx="16" cy="19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4" name="Oval 372"/>
                <p:cNvSpPr>
                  <a:spLocks noChangeArrowheads="1"/>
                </p:cNvSpPr>
                <p:nvPr/>
              </p:nvSpPr>
              <p:spPr bwMode="auto">
                <a:xfrm>
                  <a:off x="857" y="969"/>
                  <a:ext cx="71" cy="8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65" name="Freeform 373"/>
                <p:cNvSpPr>
                  <a:spLocks/>
                </p:cNvSpPr>
                <p:nvPr/>
              </p:nvSpPr>
              <p:spPr bwMode="auto">
                <a:xfrm>
                  <a:off x="833" y="1046"/>
                  <a:ext cx="276" cy="226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13" y="27"/>
                    </a:cxn>
                    <a:cxn ang="0">
                      <a:pos x="41" y="14"/>
                    </a:cxn>
                    <a:cxn ang="0">
                      <a:pos x="70" y="7"/>
                    </a:cxn>
                    <a:cxn ang="0">
                      <a:pos x="105" y="1"/>
                    </a:cxn>
                    <a:cxn ang="0">
                      <a:pos x="137" y="0"/>
                    </a:cxn>
                    <a:cxn ang="0">
                      <a:pos x="141" y="1"/>
                    </a:cxn>
                    <a:cxn ang="0">
                      <a:pos x="146" y="3"/>
                    </a:cxn>
                    <a:cxn ang="0">
                      <a:pos x="170" y="26"/>
                    </a:cxn>
                    <a:cxn ang="0">
                      <a:pos x="203" y="50"/>
                    </a:cxn>
                    <a:cxn ang="0">
                      <a:pos x="275" y="79"/>
                    </a:cxn>
                    <a:cxn ang="0">
                      <a:pos x="271" y="99"/>
                    </a:cxn>
                    <a:cxn ang="0">
                      <a:pos x="215" y="92"/>
                    </a:cxn>
                    <a:cxn ang="0">
                      <a:pos x="178" y="82"/>
                    </a:cxn>
                    <a:cxn ang="0">
                      <a:pos x="152" y="69"/>
                    </a:cxn>
                    <a:cxn ang="0">
                      <a:pos x="161" y="132"/>
                    </a:cxn>
                    <a:cxn ang="0">
                      <a:pos x="67" y="158"/>
                    </a:cxn>
                    <a:cxn ang="0">
                      <a:pos x="113" y="208"/>
                    </a:cxn>
                    <a:cxn ang="0">
                      <a:pos x="102" y="225"/>
                    </a:cxn>
                    <a:cxn ang="0">
                      <a:pos x="28" y="168"/>
                    </a:cxn>
                    <a:cxn ang="0">
                      <a:pos x="25" y="158"/>
                    </a:cxn>
                    <a:cxn ang="0">
                      <a:pos x="10" y="108"/>
                    </a:cxn>
                    <a:cxn ang="0">
                      <a:pos x="0" y="54"/>
                    </a:cxn>
                    <a:cxn ang="0">
                      <a:pos x="1" y="42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276" h="226">
                      <a:moveTo>
                        <a:pt x="5" y="34"/>
                      </a:moveTo>
                      <a:lnTo>
                        <a:pt x="13" y="27"/>
                      </a:lnTo>
                      <a:lnTo>
                        <a:pt x="41" y="14"/>
                      </a:lnTo>
                      <a:lnTo>
                        <a:pt x="70" y="7"/>
                      </a:lnTo>
                      <a:lnTo>
                        <a:pt x="105" y="1"/>
                      </a:lnTo>
                      <a:lnTo>
                        <a:pt x="137" y="0"/>
                      </a:lnTo>
                      <a:lnTo>
                        <a:pt x="141" y="1"/>
                      </a:lnTo>
                      <a:lnTo>
                        <a:pt x="146" y="3"/>
                      </a:lnTo>
                      <a:lnTo>
                        <a:pt x="170" y="26"/>
                      </a:lnTo>
                      <a:lnTo>
                        <a:pt x="203" y="50"/>
                      </a:lnTo>
                      <a:lnTo>
                        <a:pt x="275" y="79"/>
                      </a:lnTo>
                      <a:lnTo>
                        <a:pt x="271" y="99"/>
                      </a:lnTo>
                      <a:lnTo>
                        <a:pt x="215" y="92"/>
                      </a:lnTo>
                      <a:lnTo>
                        <a:pt x="178" y="82"/>
                      </a:lnTo>
                      <a:lnTo>
                        <a:pt x="152" y="69"/>
                      </a:lnTo>
                      <a:lnTo>
                        <a:pt x="161" y="132"/>
                      </a:lnTo>
                      <a:lnTo>
                        <a:pt x="67" y="158"/>
                      </a:lnTo>
                      <a:lnTo>
                        <a:pt x="113" y="208"/>
                      </a:lnTo>
                      <a:lnTo>
                        <a:pt x="102" y="225"/>
                      </a:lnTo>
                      <a:lnTo>
                        <a:pt x="28" y="168"/>
                      </a:lnTo>
                      <a:lnTo>
                        <a:pt x="25" y="158"/>
                      </a:lnTo>
                      <a:lnTo>
                        <a:pt x="10" y="108"/>
                      </a:lnTo>
                      <a:lnTo>
                        <a:pt x="0" y="54"/>
                      </a:lnTo>
                      <a:lnTo>
                        <a:pt x="1" y="42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6" name="Freeform 374"/>
                <p:cNvSpPr>
                  <a:spLocks/>
                </p:cNvSpPr>
                <p:nvPr/>
              </p:nvSpPr>
              <p:spPr bwMode="auto">
                <a:xfrm>
                  <a:off x="865" y="1048"/>
                  <a:ext cx="96" cy="12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0" y="51"/>
                    </a:cxn>
                    <a:cxn ang="0">
                      <a:pos x="15" y="57"/>
                    </a:cxn>
                    <a:cxn ang="0">
                      <a:pos x="10" y="77"/>
                    </a:cxn>
                    <a:cxn ang="0">
                      <a:pos x="68" y="121"/>
                    </a:cxn>
                    <a:cxn ang="0">
                      <a:pos x="95" y="51"/>
                    </a:cxn>
                    <a:cxn ang="0">
                      <a:pos x="80" y="46"/>
                    </a:cxn>
                    <a:cxn ang="0">
                      <a:pos x="91" y="2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96" h="122">
                      <a:moveTo>
                        <a:pt x="9" y="12"/>
                      </a:moveTo>
                      <a:lnTo>
                        <a:pt x="0" y="51"/>
                      </a:lnTo>
                      <a:lnTo>
                        <a:pt x="15" y="57"/>
                      </a:lnTo>
                      <a:lnTo>
                        <a:pt x="10" y="77"/>
                      </a:lnTo>
                      <a:lnTo>
                        <a:pt x="68" y="121"/>
                      </a:lnTo>
                      <a:lnTo>
                        <a:pt x="95" y="51"/>
                      </a:lnTo>
                      <a:lnTo>
                        <a:pt x="80" y="46"/>
                      </a:lnTo>
                      <a:lnTo>
                        <a:pt x="91" y="28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7" name="Freeform 375"/>
                <p:cNvSpPr>
                  <a:spLocks/>
                </p:cNvSpPr>
                <p:nvPr/>
              </p:nvSpPr>
              <p:spPr bwMode="auto">
                <a:xfrm>
                  <a:off x="885" y="1048"/>
                  <a:ext cx="49" cy="12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8" y="121"/>
                    </a:cxn>
                    <a:cxn ang="0">
                      <a:pos x="39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9" h="122">
                      <a:moveTo>
                        <a:pt x="0" y="8"/>
                      </a:moveTo>
                      <a:lnTo>
                        <a:pt x="48" y="121"/>
                      </a:lnTo>
                      <a:lnTo>
                        <a:pt x="39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8" name="Freeform 376"/>
                <p:cNvSpPr>
                  <a:spLocks/>
                </p:cNvSpPr>
                <p:nvPr/>
              </p:nvSpPr>
              <p:spPr bwMode="auto">
                <a:xfrm>
                  <a:off x="900" y="1057"/>
                  <a:ext cx="26" cy="33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5" y="0"/>
                    </a:cxn>
                    <a:cxn ang="0">
                      <a:pos x="25" y="23"/>
                    </a:cxn>
                  </a:cxnLst>
                  <a:rect l="0" t="0" r="r" b="b"/>
                  <a:pathLst>
                    <a:path w="26" h="33">
                      <a:moveTo>
                        <a:pt x="0" y="32"/>
                      </a:moveTo>
                      <a:lnTo>
                        <a:pt x="5" y="0"/>
                      </a:lnTo>
                      <a:lnTo>
                        <a:pt x="25" y="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69" name="Freeform 377"/>
                <p:cNvSpPr>
                  <a:spLocks/>
                </p:cNvSpPr>
                <p:nvPr/>
              </p:nvSpPr>
              <p:spPr bwMode="auto">
                <a:xfrm>
                  <a:off x="875" y="1038"/>
                  <a:ext cx="54" cy="43"/>
                </a:xfrm>
                <a:custGeom>
                  <a:avLst/>
                  <a:gdLst/>
                  <a:ahLst/>
                  <a:cxnLst>
                    <a:cxn ang="0">
                      <a:pos x="22" y="16"/>
                    </a:cxn>
                    <a:cxn ang="0">
                      <a:pos x="32" y="14"/>
                    </a:cxn>
                    <a:cxn ang="0">
                      <a:pos x="50" y="0"/>
                    </a:cxn>
                    <a:cxn ang="0">
                      <a:pos x="53" y="29"/>
                    </a:cxn>
                    <a:cxn ang="0">
                      <a:pos x="33" y="21"/>
                    </a:cxn>
                    <a:cxn ang="0">
                      <a:pos x="25" y="24"/>
                    </a:cxn>
                    <a:cxn ang="0">
                      <a:pos x="7" y="42"/>
                    </a:cxn>
                    <a:cxn ang="0">
                      <a:pos x="0" y="14"/>
                    </a:cxn>
                    <a:cxn ang="0">
                      <a:pos x="22" y="16"/>
                    </a:cxn>
                  </a:cxnLst>
                  <a:rect l="0" t="0" r="r" b="b"/>
                  <a:pathLst>
                    <a:path w="54" h="43">
                      <a:moveTo>
                        <a:pt x="22" y="16"/>
                      </a:moveTo>
                      <a:lnTo>
                        <a:pt x="32" y="14"/>
                      </a:lnTo>
                      <a:lnTo>
                        <a:pt x="50" y="0"/>
                      </a:lnTo>
                      <a:lnTo>
                        <a:pt x="53" y="29"/>
                      </a:lnTo>
                      <a:lnTo>
                        <a:pt x="33" y="21"/>
                      </a:lnTo>
                      <a:lnTo>
                        <a:pt x="25" y="24"/>
                      </a:lnTo>
                      <a:lnTo>
                        <a:pt x="7" y="42"/>
                      </a:lnTo>
                      <a:lnTo>
                        <a:pt x="0" y="14"/>
                      </a:lnTo>
                      <a:lnTo>
                        <a:pt x="22" y="16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170" name="Oval 378"/>
                <p:cNvSpPr>
                  <a:spLocks noChangeArrowheads="1"/>
                </p:cNvSpPr>
                <p:nvPr/>
              </p:nvSpPr>
              <p:spPr bwMode="auto">
                <a:xfrm>
                  <a:off x="909" y="1074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1" name="Oval 379"/>
                <p:cNvSpPr>
                  <a:spLocks noChangeArrowheads="1"/>
                </p:cNvSpPr>
                <p:nvPr/>
              </p:nvSpPr>
              <p:spPr bwMode="auto">
                <a:xfrm>
                  <a:off x="915" y="109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2" name="Oval 380"/>
                <p:cNvSpPr>
                  <a:spLocks noChangeArrowheads="1"/>
                </p:cNvSpPr>
                <p:nvPr/>
              </p:nvSpPr>
              <p:spPr bwMode="auto">
                <a:xfrm>
                  <a:off x="919" y="1120"/>
                  <a:ext cx="4" cy="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173" name="Freeform 381"/>
                <p:cNvSpPr>
                  <a:spLocks/>
                </p:cNvSpPr>
                <p:nvPr/>
              </p:nvSpPr>
              <p:spPr bwMode="auto">
                <a:xfrm>
                  <a:off x="883" y="1158"/>
                  <a:ext cx="19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26"/>
                    </a:cxn>
                    <a:cxn ang="0">
                      <a:pos x="18" y="46"/>
                    </a:cxn>
                  </a:cxnLst>
                  <a:rect l="0" t="0" r="r" b="b"/>
                  <a:pathLst>
                    <a:path w="19" h="47">
                      <a:moveTo>
                        <a:pt x="0" y="0"/>
                      </a:moveTo>
                      <a:lnTo>
                        <a:pt x="7" y="26"/>
                      </a:lnTo>
                      <a:lnTo>
                        <a:pt x="18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pic>
          <p:nvPicPr>
            <p:cNvPr id="290174" name="Picture 38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" y="3408"/>
              <a:ext cx="144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90175" name="Line 383"/>
            <p:cNvSpPr>
              <a:spLocks noChangeShapeType="1"/>
            </p:cNvSpPr>
            <p:nvPr/>
          </p:nvSpPr>
          <p:spPr bwMode="auto">
            <a:xfrm flipH="1" flipV="1">
              <a:off x="4416" y="316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176" name="Line 384"/>
            <p:cNvSpPr>
              <a:spLocks noChangeShapeType="1"/>
            </p:cNvSpPr>
            <p:nvPr/>
          </p:nvSpPr>
          <p:spPr bwMode="auto">
            <a:xfrm flipH="1" flipV="1">
              <a:off x="4416" y="3552"/>
              <a:ext cx="76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90177" name="Group 385"/>
            <p:cNvGrpSpPr>
              <a:grpSpLocks/>
            </p:cNvGrpSpPr>
            <p:nvPr/>
          </p:nvGrpSpPr>
          <p:grpSpPr bwMode="auto">
            <a:xfrm>
              <a:off x="576" y="3360"/>
              <a:ext cx="334" cy="430"/>
              <a:chOff x="4946" y="2306"/>
              <a:chExt cx="502" cy="541"/>
            </a:xfrm>
          </p:grpSpPr>
          <p:grpSp>
            <p:nvGrpSpPr>
              <p:cNvPr id="290178" name="Group 386"/>
              <p:cNvGrpSpPr>
                <a:grpSpLocks/>
              </p:cNvGrpSpPr>
              <p:nvPr/>
            </p:nvGrpSpPr>
            <p:grpSpPr bwMode="auto">
              <a:xfrm>
                <a:off x="5217" y="2435"/>
                <a:ext cx="231" cy="154"/>
                <a:chOff x="5217" y="2435"/>
                <a:chExt cx="231" cy="154"/>
              </a:xfrm>
            </p:grpSpPr>
            <p:grpSp>
              <p:nvGrpSpPr>
                <p:cNvPr id="290179" name="Group 387"/>
                <p:cNvGrpSpPr>
                  <a:grpSpLocks/>
                </p:cNvGrpSpPr>
                <p:nvPr/>
              </p:nvGrpSpPr>
              <p:grpSpPr bwMode="auto">
                <a:xfrm>
                  <a:off x="5217" y="2497"/>
                  <a:ext cx="107" cy="92"/>
                  <a:chOff x="5217" y="2497"/>
                  <a:chExt cx="107" cy="92"/>
                </a:xfrm>
              </p:grpSpPr>
              <p:sp>
                <p:nvSpPr>
                  <p:cNvPr id="290180" name="Freeform 388"/>
                  <p:cNvSpPr>
                    <a:spLocks/>
                  </p:cNvSpPr>
                  <p:nvPr/>
                </p:nvSpPr>
                <p:spPr bwMode="auto">
                  <a:xfrm>
                    <a:off x="5217" y="2497"/>
                    <a:ext cx="107" cy="9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318" y="64"/>
                      </a:cxn>
                      <a:cxn ang="0">
                        <a:pos x="384" y="102"/>
                      </a:cxn>
                      <a:cxn ang="0">
                        <a:pos x="415" y="134"/>
                      </a:cxn>
                      <a:cxn ang="0">
                        <a:pos x="425" y="191"/>
                      </a:cxn>
                      <a:cxn ang="0">
                        <a:pos x="418" y="248"/>
                      </a:cxn>
                      <a:cxn ang="0">
                        <a:pos x="390" y="306"/>
                      </a:cxn>
                      <a:cxn ang="0">
                        <a:pos x="345" y="340"/>
                      </a:cxn>
                      <a:cxn ang="0">
                        <a:pos x="324" y="368"/>
                      </a:cxn>
                      <a:cxn ang="0">
                        <a:pos x="252" y="329"/>
                      </a:cxn>
                      <a:cxn ang="0">
                        <a:pos x="198" y="309"/>
                      </a:cxn>
                      <a:cxn ang="0">
                        <a:pos x="149" y="280"/>
                      </a:cxn>
                      <a:cxn ang="0">
                        <a:pos x="104" y="242"/>
                      </a:cxn>
                      <a:cxn ang="0">
                        <a:pos x="63" y="207"/>
                      </a:cxn>
                      <a:cxn ang="0">
                        <a:pos x="31" y="165"/>
                      </a:cxn>
                      <a:cxn ang="0">
                        <a:pos x="0" y="128"/>
                      </a:cxn>
                      <a:cxn ang="0">
                        <a:pos x="107" y="64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425" h="368">
                        <a:moveTo>
                          <a:pt x="176" y="0"/>
                        </a:moveTo>
                        <a:lnTo>
                          <a:pt x="318" y="64"/>
                        </a:lnTo>
                        <a:lnTo>
                          <a:pt x="384" y="102"/>
                        </a:lnTo>
                        <a:lnTo>
                          <a:pt x="415" y="134"/>
                        </a:lnTo>
                        <a:lnTo>
                          <a:pt x="425" y="191"/>
                        </a:lnTo>
                        <a:lnTo>
                          <a:pt x="418" y="248"/>
                        </a:lnTo>
                        <a:lnTo>
                          <a:pt x="390" y="306"/>
                        </a:lnTo>
                        <a:lnTo>
                          <a:pt x="345" y="340"/>
                        </a:lnTo>
                        <a:lnTo>
                          <a:pt x="324" y="368"/>
                        </a:lnTo>
                        <a:lnTo>
                          <a:pt x="252" y="329"/>
                        </a:lnTo>
                        <a:lnTo>
                          <a:pt x="198" y="309"/>
                        </a:lnTo>
                        <a:lnTo>
                          <a:pt x="149" y="280"/>
                        </a:lnTo>
                        <a:lnTo>
                          <a:pt x="104" y="242"/>
                        </a:lnTo>
                        <a:lnTo>
                          <a:pt x="63" y="207"/>
                        </a:lnTo>
                        <a:lnTo>
                          <a:pt x="31" y="165"/>
                        </a:lnTo>
                        <a:lnTo>
                          <a:pt x="0" y="128"/>
                        </a:lnTo>
                        <a:lnTo>
                          <a:pt x="107" y="64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181" name="Freeform 389"/>
                  <p:cNvSpPr>
                    <a:spLocks/>
                  </p:cNvSpPr>
                  <p:nvPr/>
                </p:nvSpPr>
                <p:spPr bwMode="auto">
                  <a:xfrm>
                    <a:off x="5292" y="2531"/>
                    <a:ext cx="30" cy="46"/>
                  </a:xfrm>
                  <a:custGeom>
                    <a:avLst/>
                    <a:gdLst/>
                    <a:ahLst/>
                    <a:cxnLst>
                      <a:cxn ang="0">
                        <a:pos x="50" y="26"/>
                      </a:cxn>
                      <a:cxn ang="0">
                        <a:pos x="80" y="5"/>
                      </a:cxn>
                      <a:cxn ang="0">
                        <a:pos x="105" y="0"/>
                      </a:cxn>
                      <a:cxn ang="0">
                        <a:pos x="119" y="6"/>
                      </a:cxn>
                      <a:cxn ang="0">
                        <a:pos x="89" y="41"/>
                      </a:cxn>
                      <a:cxn ang="0">
                        <a:pos x="73" y="74"/>
                      </a:cxn>
                      <a:cxn ang="0">
                        <a:pos x="65" y="113"/>
                      </a:cxn>
                      <a:cxn ang="0">
                        <a:pos x="70" y="131"/>
                      </a:cxn>
                      <a:cxn ang="0">
                        <a:pos x="94" y="157"/>
                      </a:cxn>
                      <a:cxn ang="0">
                        <a:pos x="63" y="175"/>
                      </a:cxn>
                      <a:cxn ang="0">
                        <a:pos x="35" y="174"/>
                      </a:cxn>
                      <a:cxn ang="0">
                        <a:pos x="4" y="186"/>
                      </a:cxn>
                      <a:cxn ang="0">
                        <a:pos x="0" y="145"/>
                      </a:cxn>
                      <a:cxn ang="0">
                        <a:pos x="6" y="111"/>
                      </a:cxn>
                      <a:cxn ang="0">
                        <a:pos x="26" y="63"/>
                      </a:cxn>
                      <a:cxn ang="0">
                        <a:pos x="50" y="26"/>
                      </a:cxn>
                    </a:cxnLst>
                    <a:rect l="0" t="0" r="r" b="b"/>
                    <a:pathLst>
                      <a:path w="119" h="186">
                        <a:moveTo>
                          <a:pt x="50" y="26"/>
                        </a:moveTo>
                        <a:lnTo>
                          <a:pt x="80" y="5"/>
                        </a:lnTo>
                        <a:lnTo>
                          <a:pt x="105" y="0"/>
                        </a:lnTo>
                        <a:lnTo>
                          <a:pt x="119" y="6"/>
                        </a:lnTo>
                        <a:lnTo>
                          <a:pt x="89" y="41"/>
                        </a:lnTo>
                        <a:lnTo>
                          <a:pt x="73" y="74"/>
                        </a:lnTo>
                        <a:lnTo>
                          <a:pt x="65" y="113"/>
                        </a:lnTo>
                        <a:lnTo>
                          <a:pt x="70" y="131"/>
                        </a:lnTo>
                        <a:lnTo>
                          <a:pt x="94" y="157"/>
                        </a:lnTo>
                        <a:lnTo>
                          <a:pt x="63" y="175"/>
                        </a:lnTo>
                        <a:lnTo>
                          <a:pt x="35" y="174"/>
                        </a:lnTo>
                        <a:lnTo>
                          <a:pt x="4" y="186"/>
                        </a:lnTo>
                        <a:lnTo>
                          <a:pt x="0" y="145"/>
                        </a:lnTo>
                        <a:lnTo>
                          <a:pt x="6" y="111"/>
                        </a:lnTo>
                        <a:lnTo>
                          <a:pt x="26" y="63"/>
                        </a:lnTo>
                        <a:lnTo>
                          <a:pt x="50" y="26"/>
                        </a:lnTo>
                        <a:close/>
                      </a:path>
                    </a:pathLst>
                  </a:custGeom>
                  <a:solidFill>
                    <a:srgbClr val="E0E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182" name="Freeform 390"/>
                  <p:cNvSpPr>
                    <a:spLocks/>
                  </p:cNvSpPr>
                  <p:nvPr/>
                </p:nvSpPr>
                <p:spPr bwMode="auto">
                  <a:xfrm>
                    <a:off x="5291" y="2530"/>
                    <a:ext cx="30" cy="59"/>
                  </a:xfrm>
                  <a:custGeom>
                    <a:avLst/>
                    <a:gdLst/>
                    <a:ahLst/>
                    <a:cxnLst>
                      <a:cxn ang="0">
                        <a:pos x="27" y="237"/>
                      </a:cxn>
                      <a:cxn ang="0">
                        <a:pos x="11" y="210"/>
                      </a:cxn>
                      <a:cxn ang="0">
                        <a:pos x="0" y="164"/>
                      </a:cxn>
                      <a:cxn ang="0">
                        <a:pos x="8" y="114"/>
                      </a:cxn>
                      <a:cxn ang="0">
                        <a:pos x="27" y="64"/>
                      </a:cxn>
                      <a:cxn ang="0">
                        <a:pos x="56" y="26"/>
                      </a:cxn>
                      <a:cxn ang="0">
                        <a:pos x="86" y="4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19" h="237">
                        <a:moveTo>
                          <a:pt x="27" y="237"/>
                        </a:moveTo>
                        <a:lnTo>
                          <a:pt x="11" y="210"/>
                        </a:lnTo>
                        <a:lnTo>
                          <a:pt x="0" y="164"/>
                        </a:lnTo>
                        <a:lnTo>
                          <a:pt x="8" y="114"/>
                        </a:lnTo>
                        <a:lnTo>
                          <a:pt x="27" y="64"/>
                        </a:lnTo>
                        <a:lnTo>
                          <a:pt x="56" y="26"/>
                        </a:lnTo>
                        <a:lnTo>
                          <a:pt x="86" y="4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0183" name="Group 391"/>
                <p:cNvGrpSpPr>
                  <a:grpSpLocks/>
                </p:cNvGrpSpPr>
                <p:nvPr/>
              </p:nvGrpSpPr>
              <p:grpSpPr bwMode="auto">
                <a:xfrm>
                  <a:off x="5307" y="2435"/>
                  <a:ext cx="141" cy="145"/>
                  <a:chOff x="5307" y="2435"/>
                  <a:chExt cx="141" cy="145"/>
                </a:xfrm>
              </p:grpSpPr>
              <p:sp>
                <p:nvSpPr>
                  <p:cNvPr id="290184" name="Freeform 392"/>
                  <p:cNvSpPr>
                    <a:spLocks/>
                  </p:cNvSpPr>
                  <p:nvPr/>
                </p:nvSpPr>
                <p:spPr bwMode="auto">
                  <a:xfrm>
                    <a:off x="5307" y="2493"/>
                    <a:ext cx="63" cy="82"/>
                  </a:xfrm>
                  <a:custGeom>
                    <a:avLst/>
                    <a:gdLst/>
                    <a:ahLst/>
                    <a:cxnLst>
                      <a:cxn ang="0">
                        <a:pos x="11" y="214"/>
                      </a:cxn>
                      <a:cxn ang="0">
                        <a:pos x="20" y="195"/>
                      </a:cxn>
                      <a:cxn ang="0">
                        <a:pos x="30" y="180"/>
                      </a:cxn>
                      <a:cxn ang="0">
                        <a:pos x="43" y="172"/>
                      </a:cxn>
                      <a:cxn ang="0">
                        <a:pos x="61" y="159"/>
                      </a:cxn>
                      <a:cxn ang="0">
                        <a:pos x="75" y="146"/>
                      </a:cxn>
                      <a:cxn ang="0">
                        <a:pos x="87" y="132"/>
                      </a:cxn>
                      <a:cxn ang="0">
                        <a:pos x="97" y="119"/>
                      </a:cxn>
                      <a:cxn ang="0">
                        <a:pos x="113" y="107"/>
                      </a:cxn>
                      <a:cxn ang="0">
                        <a:pos x="134" y="98"/>
                      </a:cxn>
                      <a:cxn ang="0">
                        <a:pos x="150" y="86"/>
                      </a:cxn>
                      <a:cxn ang="0">
                        <a:pos x="158" y="61"/>
                      </a:cxn>
                      <a:cxn ang="0">
                        <a:pos x="173" y="44"/>
                      </a:cxn>
                      <a:cxn ang="0">
                        <a:pos x="193" y="3"/>
                      </a:cxn>
                      <a:cxn ang="0">
                        <a:pos x="205" y="0"/>
                      </a:cxn>
                      <a:cxn ang="0">
                        <a:pos x="216" y="8"/>
                      </a:cxn>
                      <a:cxn ang="0">
                        <a:pos x="223" y="19"/>
                      </a:cxn>
                      <a:cxn ang="0">
                        <a:pos x="225" y="38"/>
                      </a:cxn>
                      <a:cxn ang="0">
                        <a:pos x="217" y="62"/>
                      </a:cxn>
                      <a:cxn ang="0">
                        <a:pos x="208" y="73"/>
                      </a:cxn>
                      <a:cxn ang="0">
                        <a:pos x="199" y="86"/>
                      </a:cxn>
                      <a:cxn ang="0">
                        <a:pos x="190" y="107"/>
                      </a:cxn>
                      <a:cxn ang="0">
                        <a:pos x="201" y="103"/>
                      </a:cxn>
                      <a:cxn ang="0">
                        <a:pos x="219" y="103"/>
                      </a:cxn>
                      <a:cxn ang="0">
                        <a:pos x="227" y="107"/>
                      </a:cxn>
                      <a:cxn ang="0">
                        <a:pos x="247" y="120"/>
                      </a:cxn>
                      <a:cxn ang="0">
                        <a:pos x="253" y="141"/>
                      </a:cxn>
                      <a:cxn ang="0">
                        <a:pos x="255" y="172"/>
                      </a:cxn>
                      <a:cxn ang="0">
                        <a:pos x="250" y="209"/>
                      </a:cxn>
                      <a:cxn ang="0">
                        <a:pos x="239" y="233"/>
                      </a:cxn>
                      <a:cxn ang="0">
                        <a:pos x="226" y="264"/>
                      </a:cxn>
                      <a:cxn ang="0">
                        <a:pos x="205" y="297"/>
                      </a:cxn>
                      <a:cxn ang="0">
                        <a:pos x="192" y="316"/>
                      </a:cxn>
                      <a:cxn ang="0">
                        <a:pos x="177" y="326"/>
                      </a:cxn>
                      <a:cxn ang="0">
                        <a:pos x="158" y="329"/>
                      </a:cxn>
                      <a:cxn ang="0">
                        <a:pos x="136" y="326"/>
                      </a:cxn>
                      <a:cxn ang="0">
                        <a:pos x="118" y="320"/>
                      </a:cxn>
                      <a:cxn ang="0">
                        <a:pos x="107" y="312"/>
                      </a:cxn>
                      <a:cxn ang="0">
                        <a:pos x="96" y="305"/>
                      </a:cxn>
                      <a:cxn ang="0">
                        <a:pos x="85" y="309"/>
                      </a:cxn>
                      <a:cxn ang="0">
                        <a:pos x="69" y="311"/>
                      </a:cxn>
                      <a:cxn ang="0">
                        <a:pos x="53" y="313"/>
                      </a:cxn>
                      <a:cxn ang="0">
                        <a:pos x="31" y="309"/>
                      </a:cxn>
                      <a:cxn ang="0">
                        <a:pos x="18" y="298"/>
                      </a:cxn>
                      <a:cxn ang="0">
                        <a:pos x="6" y="279"/>
                      </a:cxn>
                      <a:cxn ang="0">
                        <a:pos x="0" y="250"/>
                      </a:cxn>
                      <a:cxn ang="0">
                        <a:pos x="7" y="220"/>
                      </a:cxn>
                      <a:cxn ang="0">
                        <a:pos x="11" y="214"/>
                      </a:cxn>
                    </a:cxnLst>
                    <a:rect l="0" t="0" r="r" b="b"/>
                    <a:pathLst>
                      <a:path w="255" h="329">
                        <a:moveTo>
                          <a:pt x="11" y="214"/>
                        </a:moveTo>
                        <a:lnTo>
                          <a:pt x="20" y="195"/>
                        </a:lnTo>
                        <a:lnTo>
                          <a:pt x="30" y="180"/>
                        </a:lnTo>
                        <a:lnTo>
                          <a:pt x="43" y="172"/>
                        </a:lnTo>
                        <a:lnTo>
                          <a:pt x="61" y="159"/>
                        </a:lnTo>
                        <a:lnTo>
                          <a:pt x="75" y="146"/>
                        </a:lnTo>
                        <a:lnTo>
                          <a:pt x="87" y="132"/>
                        </a:lnTo>
                        <a:lnTo>
                          <a:pt x="97" y="119"/>
                        </a:lnTo>
                        <a:lnTo>
                          <a:pt x="113" y="107"/>
                        </a:lnTo>
                        <a:lnTo>
                          <a:pt x="134" y="98"/>
                        </a:lnTo>
                        <a:lnTo>
                          <a:pt x="150" y="86"/>
                        </a:lnTo>
                        <a:lnTo>
                          <a:pt x="158" y="61"/>
                        </a:lnTo>
                        <a:lnTo>
                          <a:pt x="173" y="44"/>
                        </a:lnTo>
                        <a:lnTo>
                          <a:pt x="193" y="3"/>
                        </a:lnTo>
                        <a:lnTo>
                          <a:pt x="205" y="0"/>
                        </a:lnTo>
                        <a:lnTo>
                          <a:pt x="216" y="8"/>
                        </a:lnTo>
                        <a:lnTo>
                          <a:pt x="223" y="19"/>
                        </a:lnTo>
                        <a:lnTo>
                          <a:pt x="225" y="38"/>
                        </a:lnTo>
                        <a:lnTo>
                          <a:pt x="217" y="62"/>
                        </a:lnTo>
                        <a:lnTo>
                          <a:pt x="208" y="73"/>
                        </a:lnTo>
                        <a:lnTo>
                          <a:pt x="199" y="86"/>
                        </a:lnTo>
                        <a:lnTo>
                          <a:pt x="190" y="107"/>
                        </a:lnTo>
                        <a:lnTo>
                          <a:pt x="201" y="103"/>
                        </a:lnTo>
                        <a:lnTo>
                          <a:pt x="219" y="103"/>
                        </a:lnTo>
                        <a:lnTo>
                          <a:pt x="227" y="107"/>
                        </a:lnTo>
                        <a:lnTo>
                          <a:pt x="247" y="120"/>
                        </a:lnTo>
                        <a:lnTo>
                          <a:pt x="253" y="141"/>
                        </a:lnTo>
                        <a:lnTo>
                          <a:pt x="255" y="172"/>
                        </a:lnTo>
                        <a:lnTo>
                          <a:pt x="250" y="209"/>
                        </a:lnTo>
                        <a:lnTo>
                          <a:pt x="239" y="233"/>
                        </a:lnTo>
                        <a:lnTo>
                          <a:pt x="226" y="264"/>
                        </a:lnTo>
                        <a:lnTo>
                          <a:pt x="205" y="297"/>
                        </a:lnTo>
                        <a:lnTo>
                          <a:pt x="192" y="316"/>
                        </a:lnTo>
                        <a:lnTo>
                          <a:pt x="177" y="326"/>
                        </a:lnTo>
                        <a:lnTo>
                          <a:pt x="158" y="329"/>
                        </a:lnTo>
                        <a:lnTo>
                          <a:pt x="136" y="326"/>
                        </a:lnTo>
                        <a:lnTo>
                          <a:pt x="118" y="320"/>
                        </a:lnTo>
                        <a:lnTo>
                          <a:pt x="107" y="312"/>
                        </a:lnTo>
                        <a:lnTo>
                          <a:pt x="96" y="305"/>
                        </a:lnTo>
                        <a:lnTo>
                          <a:pt x="85" y="309"/>
                        </a:lnTo>
                        <a:lnTo>
                          <a:pt x="69" y="311"/>
                        </a:lnTo>
                        <a:lnTo>
                          <a:pt x="53" y="313"/>
                        </a:lnTo>
                        <a:lnTo>
                          <a:pt x="31" y="309"/>
                        </a:lnTo>
                        <a:lnTo>
                          <a:pt x="18" y="298"/>
                        </a:lnTo>
                        <a:lnTo>
                          <a:pt x="6" y="279"/>
                        </a:lnTo>
                        <a:lnTo>
                          <a:pt x="0" y="250"/>
                        </a:lnTo>
                        <a:lnTo>
                          <a:pt x="7" y="220"/>
                        </a:lnTo>
                        <a:lnTo>
                          <a:pt x="11" y="214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185" name="Group 393"/>
                  <p:cNvGrpSpPr>
                    <a:grpSpLocks/>
                  </p:cNvGrpSpPr>
                  <p:nvPr/>
                </p:nvGrpSpPr>
                <p:grpSpPr bwMode="auto">
                  <a:xfrm>
                    <a:off x="5321" y="2435"/>
                    <a:ext cx="127" cy="145"/>
                    <a:chOff x="5321" y="2435"/>
                    <a:chExt cx="127" cy="145"/>
                  </a:xfrm>
                </p:grpSpPr>
                <p:grpSp>
                  <p:nvGrpSpPr>
                    <p:cNvPr id="290186" name="Group 3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1" y="2435"/>
                      <a:ext cx="127" cy="127"/>
                      <a:chOff x="5321" y="2435"/>
                      <a:chExt cx="127" cy="127"/>
                    </a:xfrm>
                  </p:grpSpPr>
                  <p:sp>
                    <p:nvSpPr>
                      <p:cNvPr id="290187" name="Freeform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1" y="2435"/>
                        <a:ext cx="127" cy="1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53"/>
                          </a:cxn>
                          <a:cxn ang="0">
                            <a:pos x="32" y="419"/>
                          </a:cxn>
                          <a:cxn ang="0">
                            <a:pos x="70" y="372"/>
                          </a:cxn>
                          <a:cxn ang="0">
                            <a:pos x="116" y="327"/>
                          </a:cxn>
                          <a:cxn ang="0">
                            <a:pos x="151" y="299"/>
                          </a:cxn>
                          <a:cxn ang="0">
                            <a:pos x="178" y="289"/>
                          </a:cxn>
                          <a:cxn ang="0">
                            <a:pos x="198" y="283"/>
                          </a:cxn>
                          <a:cxn ang="0">
                            <a:pos x="210" y="270"/>
                          </a:cxn>
                          <a:cxn ang="0">
                            <a:pos x="206" y="238"/>
                          </a:cxn>
                          <a:cxn ang="0">
                            <a:pos x="214" y="203"/>
                          </a:cxn>
                          <a:cxn ang="0">
                            <a:pos x="232" y="168"/>
                          </a:cxn>
                          <a:cxn ang="0">
                            <a:pos x="258" y="131"/>
                          </a:cxn>
                          <a:cxn ang="0">
                            <a:pos x="299" y="92"/>
                          </a:cxn>
                          <a:cxn ang="0">
                            <a:pos x="341" y="56"/>
                          </a:cxn>
                          <a:cxn ang="0">
                            <a:pos x="382" y="26"/>
                          </a:cxn>
                          <a:cxn ang="0">
                            <a:pos x="426" y="6"/>
                          </a:cxn>
                          <a:cxn ang="0">
                            <a:pos x="457" y="0"/>
                          </a:cxn>
                          <a:cxn ang="0">
                            <a:pos x="485" y="10"/>
                          </a:cxn>
                          <a:cxn ang="0">
                            <a:pos x="501" y="28"/>
                          </a:cxn>
                          <a:cxn ang="0">
                            <a:pos x="508" y="53"/>
                          </a:cxn>
                          <a:cxn ang="0">
                            <a:pos x="505" y="88"/>
                          </a:cxn>
                          <a:cxn ang="0">
                            <a:pos x="491" y="126"/>
                          </a:cxn>
                          <a:cxn ang="0">
                            <a:pos x="473" y="159"/>
                          </a:cxn>
                          <a:cxn ang="0">
                            <a:pos x="447" y="195"/>
                          </a:cxn>
                          <a:cxn ang="0">
                            <a:pos x="417" y="225"/>
                          </a:cxn>
                          <a:cxn ang="0">
                            <a:pos x="375" y="259"/>
                          </a:cxn>
                          <a:cxn ang="0">
                            <a:pos x="337" y="287"/>
                          </a:cxn>
                          <a:cxn ang="0">
                            <a:pos x="304" y="303"/>
                          </a:cxn>
                          <a:cxn ang="0">
                            <a:pos x="274" y="305"/>
                          </a:cxn>
                          <a:cxn ang="0">
                            <a:pos x="247" y="301"/>
                          </a:cxn>
                          <a:cxn ang="0">
                            <a:pos x="228" y="308"/>
                          </a:cxn>
                          <a:cxn ang="0">
                            <a:pos x="217" y="325"/>
                          </a:cxn>
                          <a:cxn ang="0">
                            <a:pos x="207" y="355"/>
                          </a:cxn>
                          <a:cxn ang="0">
                            <a:pos x="183" y="388"/>
                          </a:cxn>
                          <a:cxn ang="0">
                            <a:pos x="145" y="424"/>
                          </a:cxn>
                          <a:cxn ang="0">
                            <a:pos x="117" y="455"/>
                          </a:cxn>
                          <a:cxn ang="0">
                            <a:pos x="90" y="482"/>
                          </a:cxn>
                          <a:cxn ang="0">
                            <a:pos x="67" y="499"/>
                          </a:cxn>
                          <a:cxn ang="0">
                            <a:pos x="41" y="508"/>
                          </a:cxn>
                          <a:cxn ang="0">
                            <a:pos x="19" y="509"/>
                          </a:cxn>
                          <a:cxn ang="0">
                            <a:pos x="1" y="499"/>
                          </a:cxn>
                          <a:cxn ang="0">
                            <a:pos x="0" y="476"/>
                          </a:cxn>
                          <a:cxn ang="0">
                            <a:pos x="6" y="453"/>
                          </a:cxn>
                        </a:cxnLst>
                        <a:rect l="0" t="0" r="r" b="b"/>
                        <a:pathLst>
                          <a:path w="508" h="509">
                            <a:moveTo>
                              <a:pt x="6" y="453"/>
                            </a:moveTo>
                            <a:lnTo>
                              <a:pt x="32" y="419"/>
                            </a:lnTo>
                            <a:lnTo>
                              <a:pt x="70" y="372"/>
                            </a:lnTo>
                            <a:lnTo>
                              <a:pt x="116" y="327"/>
                            </a:lnTo>
                            <a:lnTo>
                              <a:pt x="151" y="299"/>
                            </a:lnTo>
                            <a:lnTo>
                              <a:pt x="178" y="289"/>
                            </a:lnTo>
                            <a:lnTo>
                              <a:pt x="198" y="283"/>
                            </a:lnTo>
                            <a:lnTo>
                              <a:pt x="210" y="270"/>
                            </a:lnTo>
                            <a:lnTo>
                              <a:pt x="206" y="238"/>
                            </a:lnTo>
                            <a:lnTo>
                              <a:pt x="214" y="203"/>
                            </a:lnTo>
                            <a:lnTo>
                              <a:pt x="232" y="168"/>
                            </a:lnTo>
                            <a:lnTo>
                              <a:pt x="258" y="131"/>
                            </a:lnTo>
                            <a:lnTo>
                              <a:pt x="299" y="92"/>
                            </a:lnTo>
                            <a:lnTo>
                              <a:pt x="341" y="56"/>
                            </a:lnTo>
                            <a:lnTo>
                              <a:pt x="382" y="26"/>
                            </a:lnTo>
                            <a:lnTo>
                              <a:pt x="426" y="6"/>
                            </a:lnTo>
                            <a:lnTo>
                              <a:pt x="457" y="0"/>
                            </a:lnTo>
                            <a:lnTo>
                              <a:pt x="485" y="10"/>
                            </a:lnTo>
                            <a:lnTo>
                              <a:pt x="501" y="28"/>
                            </a:lnTo>
                            <a:lnTo>
                              <a:pt x="508" y="53"/>
                            </a:lnTo>
                            <a:lnTo>
                              <a:pt x="505" y="88"/>
                            </a:lnTo>
                            <a:lnTo>
                              <a:pt x="491" y="126"/>
                            </a:lnTo>
                            <a:lnTo>
                              <a:pt x="473" y="159"/>
                            </a:lnTo>
                            <a:lnTo>
                              <a:pt x="447" y="195"/>
                            </a:lnTo>
                            <a:lnTo>
                              <a:pt x="417" y="225"/>
                            </a:lnTo>
                            <a:lnTo>
                              <a:pt x="375" y="259"/>
                            </a:lnTo>
                            <a:lnTo>
                              <a:pt x="337" y="287"/>
                            </a:lnTo>
                            <a:lnTo>
                              <a:pt x="304" y="303"/>
                            </a:lnTo>
                            <a:lnTo>
                              <a:pt x="274" y="305"/>
                            </a:lnTo>
                            <a:lnTo>
                              <a:pt x="247" y="301"/>
                            </a:lnTo>
                            <a:lnTo>
                              <a:pt x="228" y="308"/>
                            </a:lnTo>
                            <a:lnTo>
                              <a:pt x="217" y="325"/>
                            </a:lnTo>
                            <a:lnTo>
                              <a:pt x="207" y="355"/>
                            </a:lnTo>
                            <a:lnTo>
                              <a:pt x="183" y="388"/>
                            </a:lnTo>
                            <a:lnTo>
                              <a:pt x="145" y="424"/>
                            </a:lnTo>
                            <a:lnTo>
                              <a:pt x="117" y="455"/>
                            </a:lnTo>
                            <a:lnTo>
                              <a:pt x="90" y="482"/>
                            </a:lnTo>
                            <a:lnTo>
                              <a:pt x="67" y="499"/>
                            </a:lnTo>
                            <a:lnTo>
                              <a:pt x="41" y="508"/>
                            </a:lnTo>
                            <a:lnTo>
                              <a:pt x="19" y="509"/>
                            </a:lnTo>
                            <a:lnTo>
                              <a:pt x="1" y="499"/>
                            </a:lnTo>
                            <a:lnTo>
                              <a:pt x="0" y="476"/>
                            </a:lnTo>
                            <a:lnTo>
                              <a:pt x="6" y="453"/>
                            </a:lnTo>
                            <a:close/>
                          </a:path>
                        </a:pathLst>
                      </a:custGeom>
                      <a:solidFill>
                        <a:srgbClr val="A0A0C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188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0" y="2443"/>
                        <a:ext cx="61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7"/>
                          </a:cxn>
                          <a:cxn ang="0">
                            <a:pos x="10" y="168"/>
                          </a:cxn>
                          <a:cxn ang="0">
                            <a:pos x="26" y="142"/>
                          </a:cxn>
                          <a:cxn ang="0">
                            <a:pos x="57" y="105"/>
                          </a:cxn>
                          <a:cxn ang="0">
                            <a:pos x="87" y="75"/>
                          </a:cxn>
                          <a:cxn ang="0">
                            <a:pos x="126" y="45"/>
                          </a:cxn>
                          <a:cxn ang="0">
                            <a:pos x="163" y="21"/>
                          </a:cxn>
                          <a:cxn ang="0">
                            <a:pos x="194" y="4"/>
                          </a:cxn>
                          <a:cxn ang="0">
                            <a:pos x="219" y="0"/>
                          </a:cxn>
                          <a:cxn ang="0">
                            <a:pos x="238" y="8"/>
                          </a:cxn>
                          <a:cxn ang="0">
                            <a:pos x="244" y="32"/>
                          </a:cxn>
                          <a:cxn ang="0">
                            <a:pos x="235" y="60"/>
                          </a:cxn>
                          <a:cxn ang="0">
                            <a:pos x="219" y="92"/>
                          </a:cxn>
                          <a:cxn ang="0">
                            <a:pos x="188" y="132"/>
                          </a:cxn>
                          <a:cxn ang="0">
                            <a:pos x="159" y="162"/>
                          </a:cxn>
                          <a:cxn ang="0">
                            <a:pos x="126" y="191"/>
                          </a:cxn>
                          <a:cxn ang="0">
                            <a:pos x="91" y="219"/>
                          </a:cxn>
                          <a:cxn ang="0">
                            <a:pos x="48" y="243"/>
                          </a:cxn>
                          <a:cxn ang="0">
                            <a:pos x="19" y="240"/>
                          </a:cxn>
                          <a:cxn ang="0">
                            <a:pos x="3" y="226"/>
                          </a:cxn>
                          <a:cxn ang="0">
                            <a:pos x="0" y="197"/>
                          </a:cxn>
                        </a:cxnLst>
                        <a:rect l="0" t="0" r="r" b="b"/>
                        <a:pathLst>
                          <a:path w="244" h="243">
                            <a:moveTo>
                              <a:pt x="0" y="197"/>
                            </a:moveTo>
                            <a:lnTo>
                              <a:pt x="10" y="168"/>
                            </a:lnTo>
                            <a:lnTo>
                              <a:pt x="26" y="142"/>
                            </a:lnTo>
                            <a:lnTo>
                              <a:pt x="57" y="105"/>
                            </a:lnTo>
                            <a:lnTo>
                              <a:pt x="87" y="75"/>
                            </a:lnTo>
                            <a:lnTo>
                              <a:pt x="126" y="45"/>
                            </a:lnTo>
                            <a:lnTo>
                              <a:pt x="163" y="21"/>
                            </a:lnTo>
                            <a:lnTo>
                              <a:pt x="194" y="4"/>
                            </a:lnTo>
                            <a:lnTo>
                              <a:pt x="219" y="0"/>
                            </a:lnTo>
                            <a:lnTo>
                              <a:pt x="238" y="8"/>
                            </a:lnTo>
                            <a:lnTo>
                              <a:pt x="244" y="32"/>
                            </a:lnTo>
                            <a:lnTo>
                              <a:pt x="235" y="60"/>
                            </a:lnTo>
                            <a:lnTo>
                              <a:pt x="219" y="92"/>
                            </a:lnTo>
                            <a:lnTo>
                              <a:pt x="188" y="132"/>
                            </a:lnTo>
                            <a:lnTo>
                              <a:pt x="159" y="162"/>
                            </a:lnTo>
                            <a:lnTo>
                              <a:pt x="126" y="191"/>
                            </a:lnTo>
                            <a:lnTo>
                              <a:pt x="91" y="219"/>
                            </a:lnTo>
                            <a:lnTo>
                              <a:pt x="48" y="243"/>
                            </a:lnTo>
                            <a:lnTo>
                              <a:pt x="19" y="240"/>
                            </a:lnTo>
                            <a:lnTo>
                              <a:pt x="3" y="226"/>
                            </a:lnTo>
                            <a:lnTo>
                              <a:pt x="0" y="197"/>
                            </a:lnTo>
                            <a:close/>
                          </a:path>
                        </a:pathLst>
                      </a:custGeom>
                      <a:solidFill>
                        <a:srgbClr val="E0E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189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5339" y="2526"/>
                      <a:ext cx="41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124" y="0"/>
                        </a:cxn>
                        <a:cxn ang="0">
                          <a:pos x="140" y="5"/>
                        </a:cxn>
                        <a:cxn ang="0">
                          <a:pos x="149" y="17"/>
                        </a:cxn>
                        <a:cxn ang="0">
                          <a:pos x="150" y="30"/>
                        </a:cxn>
                        <a:cxn ang="0">
                          <a:pos x="145" y="41"/>
                        </a:cxn>
                        <a:cxn ang="0">
                          <a:pos x="153" y="46"/>
                        </a:cxn>
                        <a:cxn ang="0">
                          <a:pos x="163" y="60"/>
                        </a:cxn>
                        <a:cxn ang="0">
                          <a:pos x="164" y="76"/>
                        </a:cxn>
                        <a:cxn ang="0">
                          <a:pos x="154" y="86"/>
                        </a:cxn>
                        <a:cxn ang="0">
                          <a:pos x="140" y="94"/>
                        </a:cxn>
                        <a:cxn ang="0">
                          <a:pos x="149" y="110"/>
                        </a:cxn>
                        <a:cxn ang="0">
                          <a:pos x="150" y="128"/>
                        </a:cxn>
                        <a:cxn ang="0">
                          <a:pos x="141" y="142"/>
                        </a:cxn>
                        <a:cxn ang="0">
                          <a:pos x="121" y="148"/>
                        </a:cxn>
                        <a:cxn ang="0">
                          <a:pos x="92" y="144"/>
                        </a:cxn>
                        <a:cxn ang="0">
                          <a:pos x="93" y="159"/>
                        </a:cxn>
                        <a:cxn ang="0">
                          <a:pos x="92" y="181"/>
                        </a:cxn>
                        <a:cxn ang="0">
                          <a:pos x="86" y="198"/>
                        </a:cxn>
                        <a:cxn ang="0">
                          <a:pos x="78" y="210"/>
                        </a:cxn>
                        <a:cxn ang="0">
                          <a:pos x="66" y="217"/>
                        </a:cxn>
                        <a:cxn ang="0">
                          <a:pos x="49" y="218"/>
                        </a:cxn>
                        <a:cxn ang="0">
                          <a:pos x="29" y="211"/>
                        </a:cxn>
                        <a:cxn ang="0">
                          <a:pos x="17" y="197"/>
                        </a:cxn>
                        <a:cxn ang="0">
                          <a:pos x="3" y="173"/>
                        </a:cxn>
                        <a:cxn ang="0">
                          <a:pos x="0" y="155"/>
                        </a:cxn>
                        <a:cxn ang="0">
                          <a:pos x="7" y="144"/>
                        </a:cxn>
                        <a:cxn ang="0">
                          <a:pos x="17" y="139"/>
                        </a:cxn>
                        <a:cxn ang="0">
                          <a:pos x="26" y="137"/>
                        </a:cxn>
                        <a:cxn ang="0">
                          <a:pos x="22" y="124"/>
                        </a:cxn>
                        <a:cxn ang="0">
                          <a:pos x="11" y="114"/>
                        </a:cxn>
                        <a:cxn ang="0">
                          <a:pos x="7" y="102"/>
                        </a:cxn>
                        <a:cxn ang="0">
                          <a:pos x="12" y="90"/>
                        </a:cxn>
                        <a:cxn ang="0">
                          <a:pos x="28" y="82"/>
                        </a:cxn>
                        <a:cxn ang="0">
                          <a:pos x="20" y="73"/>
                        </a:cxn>
                        <a:cxn ang="0">
                          <a:pos x="20" y="59"/>
                        </a:cxn>
                        <a:cxn ang="0">
                          <a:pos x="32" y="51"/>
                        </a:cxn>
                        <a:cxn ang="0">
                          <a:pos x="27" y="39"/>
                        </a:cxn>
                        <a:cxn ang="0">
                          <a:pos x="34" y="24"/>
                        </a:cxn>
                        <a:cxn ang="0">
                          <a:pos x="45" y="16"/>
                        </a:cxn>
                        <a:cxn ang="0">
                          <a:pos x="62" y="14"/>
                        </a:cxn>
                        <a:cxn ang="0">
                          <a:pos x="70" y="16"/>
                        </a:cxn>
                        <a:cxn ang="0">
                          <a:pos x="80" y="17"/>
                        </a:cxn>
                        <a:cxn ang="0">
                          <a:pos x="96" y="11"/>
                        </a:cxn>
                        <a:cxn ang="0">
                          <a:pos x="124" y="0"/>
                        </a:cxn>
                      </a:cxnLst>
                      <a:rect l="0" t="0" r="r" b="b"/>
                      <a:pathLst>
                        <a:path w="164" h="218">
                          <a:moveTo>
                            <a:pt x="124" y="0"/>
                          </a:moveTo>
                          <a:lnTo>
                            <a:pt x="140" y="5"/>
                          </a:lnTo>
                          <a:lnTo>
                            <a:pt x="149" y="17"/>
                          </a:lnTo>
                          <a:lnTo>
                            <a:pt x="150" y="30"/>
                          </a:lnTo>
                          <a:lnTo>
                            <a:pt x="145" y="41"/>
                          </a:lnTo>
                          <a:lnTo>
                            <a:pt x="153" y="46"/>
                          </a:lnTo>
                          <a:lnTo>
                            <a:pt x="163" y="60"/>
                          </a:lnTo>
                          <a:lnTo>
                            <a:pt x="164" y="76"/>
                          </a:lnTo>
                          <a:lnTo>
                            <a:pt x="154" y="86"/>
                          </a:lnTo>
                          <a:lnTo>
                            <a:pt x="140" y="94"/>
                          </a:lnTo>
                          <a:lnTo>
                            <a:pt x="149" y="110"/>
                          </a:lnTo>
                          <a:lnTo>
                            <a:pt x="150" y="128"/>
                          </a:lnTo>
                          <a:lnTo>
                            <a:pt x="141" y="142"/>
                          </a:lnTo>
                          <a:lnTo>
                            <a:pt x="121" y="148"/>
                          </a:lnTo>
                          <a:lnTo>
                            <a:pt x="92" y="144"/>
                          </a:lnTo>
                          <a:lnTo>
                            <a:pt x="93" y="159"/>
                          </a:lnTo>
                          <a:lnTo>
                            <a:pt x="92" y="181"/>
                          </a:lnTo>
                          <a:lnTo>
                            <a:pt x="86" y="198"/>
                          </a:lnTo>
                          <a:lnTo>
                            <a:pt x="78" y="210"/>
                          </a:lnTo>
                          <a:lnTo>
                            <a:pt x="66" y="217"/>
                          </a:lnTo>
                          <a:lnTo>
                            <a:pt x="49" y="218"/>
                          </a:lnTo>
                          <a:lnTo>
                            <a:pt x="29" y="211"/>
                          </a:lnTo>
                          <a:lnTo>
                            <a:pt x="17" y="197"/>
                          </a:lnTo>
                          <a:lnTo>
                            <a:pt x="3" y="173"/>
                          </a:lnTo>
                          <a:lnTo>
                            <a:pt x="0" y="155"/>
                          </a:lnTo>
                          <a:lnTo>
                            <a:pt x="7" y="144"/>
                          </a:lnTo>
                          <a:lnTo>
                            <a:pt x="17" y="139"/>
                          </a:lnTo>
                          <a:lnTo>
                            <a:pt x="26" y="137"/>
                          </a:lnTo>
                          <a:lnTo>
                            <a:pt x="22" y="124"/>
                          </a:lnTo>
                          <a:lnTo>
                            <a:pt x="11" y="114"/>
                          </a:lnTo>
                          <a:lnTo>
                            <a:pt x="7" y="102"/>
                          </a:lnTo>
                          <a:lnTo>
                            <a:pt x="12" y="90"/>
                          </a:lnTo>
                          <a:lnTo>
                            <a:pt x="28" y="82"/>
                          </a:lnTo>
                          <a:lnTo>
                            <a:pt x="20" y="73"/>
                          </a:lnTo>
                          <a:lnTo>
                            <a:pt x="20" y="59"/>
                          </a:lnTo>
                          <a:lnTo>
                            <a:pt x="32" y="51"/>
                          </a:lnTo>
                          <a:lnTo>
                            <a:pt x="27" y="39"/>
                          </a:lnTo>
                          <a:lnTo>
                            <a:pt x="34" y="24"/>
                          </a:lnTo>
                          <a:lnTo>
                            <a:pt x="45" y="16"/>
                          </a:lnTo>
                          <a:lnTo>
                            <a:pt x="62" y="14"/>
                          </a:lnTo>
                          <a:lnTo>
                            <a:pt x="70" y="16"/>
                          </a:lnTo>
                          <a:lnTo>
                            <a:pt x="80" y="17"/>
                          </a:lnTo>
                          <a:lnTo>
                            <a:pt x="96" y="1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E0A080"/>
                    </a:solidFill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0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5354" y="2549"/>
                      <a:ext cx="2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9"/>
                        </a:cxn>
                        <a:cxn ang="0">
                          <a:pos x="33" y="15"/>
                        </a:cxn>
                        <a:cxn ang="0">
                          <a:pos x="52" y="12"/>
                        </a:cxn>
                        <a:cxn ang="0">
                          <a:pos x="71" y="6"/>
                        </a:cxn>
                        <a:cxn ang="0">
                          <a:pos x="83" y="0"/>
                        </a:cxn>
                      </a:cxnLst>
                      <a:rect l="0" t="0" r="r" b="b"/>
                      <a:pathLst>
                        <a:path w="83" h="15">
                          <a:moveTo>
                            <a:pt x="0" y="3"/>
                          </a:moveTo>
                          <a:lnTo>
                            <a:pt x="12" y="9"/>
                          </a:lnTo>
                          <a:lnTo>
                            <a:pt x="33" y="15"/>
                          </a:lnTo>
                          <a:lnTo>
                            <a:pt x="52" y="12"/>
                          </a:lnTo>
                          <a:lnTo>
                            <a:pt x="71" y="6"/>
                          </a:lnTo>
                          <a:lnTo>
                            <a:pt x="83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1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5350" y="2558"/>
                      <a:ext cx="12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15"/>
                        </a:cxn>
                        <a:cxn ang="0">
                          <a:pos x="35" y="14"/>
                        </a:cxn>
                        <a:cxn ang="0">
                          <a:pos x="18" y="1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50" h="15">
                          <a:moveTo>
                            <a:pt x="50" y="15"/>
                          </a:moveTo>
                          <a:lnTo>
                            <a:pt x="35" y="14"/>
                          </a:lnTo>
                          <a:lnTo>
                            <a:pt x="18" y="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2" name="Freeform 400"/>
                    <p:cNvSpPr>
                      <a:spLocks/>
                    </p:cNvSpPr>
                    <p:nvPr/>
                  </p:nvSpPr>
                  <p:spPr bwMode="auto">
                    <a:xfrm>
                      <a:off x="5349" y="2563"/>
                      <a:ext cx="1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1"/>
                        </a:cxn>
                        <a:cxn ang="0">
                          <a:pos x="33" y="15"/>
                        </a:cxn>
                        <a:cxn ang="0">
                          <a:pos x="22" y="15"/>
                        </a:cxn>
                        <a:cxn ang="0">
                          <a:pos x="10" y="21"/>
                        </a:cxn>
                        <a:cxn ang="0">
                          <a:pos x="7" y="11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1">
                          <a:moveTo>
                            <a:pt x="46" y="21"/>
                          </a:moveTo>
                          <a:lnTo>
                            <a:pt x="33" y="15"/>
                          </a:lnTo>
                          <a:lnTo>
                            <a:pt x="22" y="15"/>
                          </a:lnTo>
                          <a:lnTo>
                            <a:pt x="10" y="21"/>
                          </a:lnTo>
                          <a:lnTo>
                            <a:pt x="7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193" name="Freeform 401"/>
                    <p:cNvSpPr>
                      <a:spLocks/>
                    </p:cNvSpPr>
                    <p:nvPr/>
                  </p:nvSpPr>
                  <p:spPr bwMode="auto">
                    <a:xfrm>
                      <a:off x="5354" y="2537"/>
                      <a:ext cx="21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0"/>
                        </a:cxn>
                        <a:cxn ang="0">
                          <a:pos x="71" y="3"/>
                        </a:cxn>
                        <a:cxn ang="0">
                          <a:pos x="59" y="6"/>
                        </a:cxn>
                        <a:cxn ang="0">
                          <a:pos x="51" y="11"/>
                        </a:cxn>
                        <a:cxn ang="0">
                          <a:pos x="41" y="16"/>
                        </a:cxn>
                        <a:cxn ang="0">
                          <a:pos x="29" y="19"/>
                        </a:cxn>
                        <a:cxn ang="0">
                          <a:pos x="19" y="17"/>
                        </a:cxn>
                        <a:cxn ang="0">
                          <a:pos x="8" y="13"/>
                        </a:cxn>
                        <a:cxn ang="0">
                          <a:pos x="0" y="8"/>
                        </a:cxn>
                      </a:cxnLst>
                      <a:rect l="0" t="0" r="r" b="b"/>
                      <a:pathLst>
                        <a:path w="83" h="19">
                          <a:moveTo>
                            <a:pt x="83" y="0"/>
                          </a:moveTo>
                          <a:lnTo>
                            <a:pt x="71" y="3"/>
                          </a:lnTo>
                          <a:lnTo>
                            <a:pt x="59" y="6"/>
                          </a:lnTo>
                          <a:lnTo>
                            <a:pt x="51" y="11"/>
                          </a:lnTo>
                          <a:lnTo>
                            <a:pt x="41" y="16"/>
                          </a:lnTo>
                          <a:lnTo>
                            <a:pt x="29" y="19"/>
                          </a:lnTo>
                          <a:lnTo>
                            <a:pt x="19" y="17"/>
                          </a:lnTo>
                          <a:lnTo>
                            <a:pt x="8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194" name="Group 402"/>
              <p:cNvGrpSpPr>
                <a:grpSpLocks/>
              </p:cNvGrpSpPr>
              <p:nvPr/>
            </p:nvGrpSpPr>
            <p:grpSpPr bwMode="auto">
              <a:xfrm>
                <a:off x="5302" y="2346"/>
                <a:ext cx="102" cy="165"/>
                <a:chOff x="5302" y="2346"/>
                <a:chExt cx="102" cy="165"/>
              </a:xfrm>
            </p:grpSpPr>
            <p:grpSp>
              <p:nvGrpSpPr>
                <p:cNvPr id="290195" name="Group 403"/>
                <p:cNvGrpSpPr>
                  <a:grpSpLocks/>
                </p:cNvGrpSpPr>
                <p:nvPr/>
              </p:nvGrpSpPr>
              <p:grpSpPr bwMode="auto">
                <a:xfrm>
                  <a:off x="5302" y="2372"/>
                  <a:ext cx="86" cy="139"/>
                  <a:chOff x="5302" y="2372"/>
                  <a:chExt cx="86" cy="139"/>
                </a:xfrm>
              </p:grpSpPr>
              <p:sp>
                <p:nvSpPr>
                  <p:cNvPr id="290196" name="Freeform 404"/>
                  <p:cNvSpPr>
                    <a:spLocks/>
                  </p:cNvSpPr>
                  <p:nvPr/>
                </p:nvSpPr>
                <p:spPr bwMode="auto">
                  <a:xfrm>
                    <a:off x="5302" y="2372"/>
                    <a:ext cx="86" cy="139"/>
                  </a:xfrm>
                  <a:custGeom>
                    <a:avLst/>
                    <a:gdLst/>
                    <a:ahLst/>
                    <a:cxnLst>
                      <a:cxn ang="0">
                        <a:pos x="11" y="151"/>
                      </a:cxn>
                      <a:cxn ang="0">
                        <a:pos x="3" y="185"/>
                      </a:cxn>
                      <a:cxn ang="0">
                        <a:pos x="0" y="220"/>
                      </a:cxn>
                      <a:cxn ang="0">
                        <a:pos x="9" y="295"/>
                      </a:cxn>
                      <a:cxn ang="0">
                        <a:pos x="15" y="360"/>
                      </a:cxn>
                      <a:cxn ang="0">
                        <a:pos x="31" y="399"/>
                      </a:cxn>
                      <a:cxn ang="0">
                        <a:pos x="48" y="447"/>
                      </a:cxn>
                      <a:cxn ang="0">
                        <a:pos x="59" y="472"/>
                      </a:cxn>
                      <a:cxn ang="0">
                        <a:pos x="73" y="504"/>
                      </a:cxn>
                      <a:cxn ang="0">
                        <a:pos x="83" y="529"/>
                      </a:cxn>
                      <a:cxn ang="0">
                        <a:pos x="95" y="547"/>
                      </a:cxn>
                      <a:cxn ang="0">
                        <a:pos x="106" y="556"/>
                      </a:cxn>
                      <a:cxn ang="0">
                        <a:pos x="118" y="558"/>
                      </a:cxn>
                      <a:cxn ang="0">
                        <a:pos x="131" y="554"/>
                      </a:cxn>
                      <a:cxn ang="0">
                        <a:pos x="141" y="555"/>
                      </a:cxn>
                      <a:cxn ang="0">
                        <a:pos x="148" y="551"/>
                      </a:cxn>
                      <a:cxn ang="0">
                        <a:pos x="159" y="537"/>
                      </a:cxn>
                      <a:cxn ang="0">
                        <a:pos x="174" y="505"/>
                      </a:cxn>
                      <a:cxn ang="0">
                        <a:pos x="186" y="466"/>
                      </a:cxn>
                      <a:cxn ang="0">
                        <a:pos x="196" y="432"/>
                      </a:cxn>
                      <a:cxn ang="0">
                        <a:pos x="200" y="401"/>
                      </a:cxn>
                      <a:cxn ang="0">
                        <a:pos x="208" y="379"/>
                      </a:cxn>
                      <a:cxn ang="0">
                        <a:pos x="220" y="351"/>
                      </a:cxn>
                      <a:cxn ang="0">
                        <a:pos x="234" y="331"/>
                      </a:cxn>
                      <a:cxn ang="0">
                        <a:pos x="222" y="318"/>
                      </a:cxn>
                      <a:cxn ang="0">
                        <a:pos x="206" y="310"/>
                      </a:cxn>
                      <a:cxn ang="0">
                        <a:pos x="218" y="294"/>
                      </a:cxn>
                      <a:cxn ang="0">
                        <a:pos x="220" y="278"/>
                      </a:cxn>
                      <a:cxn ang="0">
                        <a:pos x="225" y="267"/>
                      </a:cxn>
                      <a:cxn ang="0">
                        <a:pos x="233" y="256"/>
                      </a:cxn>
                      <a:cxn ang="0">
                        <a:pos x="240" y="261"/>
                      </a:cxn>
                      <a:cxn ang="0">
                        <a:pos x="247" y="264"/>
                      </a:cxn>
                      <a:cxn ang="0">
                        <a:pos x="255" y="276"/>
                      </a:cxn>
                      <a:cxn ang="0">
                        <a:pos x="258" y="291"/>
                      </a:cxn>
                      <a:cxn ang="0">
                        <a:pos x="263" y="296"/>
                      </a:cxn>
                      <a:cxn ang="0">
                        <a:pos x="274" y="297"/>
                      </a:cxn>
                      <a:cxn ang="0">
                        <a:pos x="281" y="293"/>
                      </a:cxn>
                      <a:cxn ang="0">
                        <a:pos x="286" y="282"/>
                      </a:cxn>
                      <a:cxn ang="0">
                        <a:pos x="294" y="251"/>
                      </a:cxn>
                      <a:cxn ang="0">
                        <a:pos x="309" y="232"/>
                      </a:cxn>
                      <a:cxn ang="0">
                        <a:pos x="318" y="221"/>
                      </a:cxn>
                      <a:cxn ang="0">
                        <a:pos x="322" y="207"/>
                      </a:cxn>
                      <a:cxn ang="0">
                        <a:pos x="313" y="177"/>
                      </a:cxn>
                      <a:cxn ang="0">
                        <a:pos x="307" y="160"/>
                      </a:cxn>
                      <a:cxn ang="0">
                        <a:pos x="314" y="140"/>
                      </a:cxn>
                      <a:cxn ang="0">
                        <a:pos x="331" y="122"/>
                      </a:cxn>
                      <a:cxn ang="0">
                        <a:pos x="343" y="106"/>
                      </a:cxn>
                      <a:cxn ang="0">
                        <a:pos x="334" y="68"/>
                      </a:cxn>
                      <a:cxn ang="0">
                        <a:pos x="315" y="38"/>
                      </a:cxn>
                      <a:cxn ang="0">
                        <a:pos x="268" y="12"/>
                      </a:cxn>
                      <a:cxn ang="0">
                        <a:pos x="219" y="0"/>
                      </a:cxn>
                      <a:cxn ang="0">
                        <a:pos x="169" y="5"/>
                      </a:cxn>
                      <a:cxn ang="0">
                        <a:pos x="114" y="24"/>
                      </a:cxn>
                      <a:cxn ang="0">
                        <a:pos x="97" y="43"/>
                      </a:cxn>
                      <a:cxn ang="0">
                        <a:pos x="89" y="62"/>
                      </a:cxn>
                      <a:cxn ang="0">
                        <a:pos x="81" y="89"/>
                      </a:cxn>
                      <a:cxn ang="0">
                        <a:pos x="75" y="101"/>
                      </a:cxn>
                      <a:cxn ang="0">
                        <a:pos x="37" y="123"/>
                      </a:cxn>
                      <a:cxn ang="0">
                        <a:pos x="21" y="137"/>
                      </a:cxn>
                      <a:cxn ang="0">
                        <a:pos x="11" y="151"/>
                      </a:cxn>
                    </a:cxnLst>
                    <a:rect l="0" t="0" r="r" b="b"/>
                    <a:pathLst>
                      <a:path w="343" h="558">
                        <a:moveTo>
                          <a:pt x="11" y="151"/>
                        </a:moveTo>
                        <a:lnTo>
                          <a:pt x="3" y="185"/>
                        </a:lnTo>
                        <a:lnTo>
                          <a:pt x="0" y="220"/>
                        </a:lnTo>
                        <a:lnTo>
                          <a:pt x="9" y="295"/>
                        </a:lnTo>
                        <a:lnTo>
                          <a:pt x="15" y="360"/>
                        </a:lnTo>
                        <a:lnTo>
                          <a:pt x="31" y="399"/>
                        </a:lnTo>
                        <a:lnTo>
                          <a:pt x="48" y="447"/>
                        </a:lnTo>
                        <a:lnTo>
                          <a:pt x="59" y="472"/>
                        </a:lnTo>
                        <a:lnTo>
                          <a:pt x="73" y="504"/>
                        </a:lnTo>
                        <a:lnTo>
                          <a:pt x="83" y="529"/>
                        </a:lnTo>
                        <a:lnTo>
                          <a:pt x="95" y="547"/>
                        </a:lnTo>
                        <a:lnTo>
                          <a:pt x="106" y="556"/>
                        </a:lnTo>
                        <a:lnTo>
                          <a:pt x="118" y="558"/>
                        </a:lnTo>
                        <a:lnTo>
                          <a:pt x="131" y="554"/>
                        </a:lnTo>
                        <a:lnTo>
                          <a:pt x="141" y="555"/>
                        </a:lnTo>
                        <a:lnTo>
                          <a:pt x="148" y="551"/>
                        </a:lnTo>
                        <a:lnTo>
                          <a:pt x="159" y="537"/>
                        </a:lnTo>
                        <a:lnTo>
                          <a:pt x="174" y="505"/>
                        </a:lnTo>
                        <a:lnTo>
                          <a:pt x="186" y="466"/>
                        </a:lnTo>
                        <a:lnTo>
                          <a:pt x="196" y="432"/>
                        </a:lnTo>
                        <a:lnTo>
                          <a:pt x="200" y="401"/>
                        </a:lnTo>
                        <a:lnTo>
                          <a:pt x="208" y="379"/>
                        </a:lnTo>
                        <a:lnTo>
                          <a:pt x="220" y="351"/>
                        </a:lnTo>
                        <a:lnTo>
                          <a:pt x="234" y="331"/>
                        </a:lnTo>
                        <a:lnTo>
                          <a:pt x="222" y="318"/>
                        </a:lnTo>
                        <a:lnTo>
                          <a:pt x="206" y="310"/>
                        </a:lnTo>
                        <a:lnTo>
                          <a:pt x="218" y="294"/>
                        </a:lnTo>
                        <a:lnTo>
                          <a:pt x="220" y="278"/>
                        </a:lnTo>
                        <a:lnTo>
                          <a:pt x="225" y="267"/>
                        </a:lnTo>
                        <a:lnTo>
                          <a:pt x="233" y="256"/>
                        </a:lnTo>
                        <a:lnTo>
                          <a:pt x="240" y="261"/>
                        </a:lnTo>
                        <a:lnTo>
                          <a:pt x="247" y="264"/>
                        </a:lnTo>
                        <a:lnTo>
                          <a:pt x="255" y="276"/>
                        </a:lnTo>
                        <a:lnTo>
                          <a:pt x="258" y="291"/>
                        </a:lnTo>
                        <a:lnTo>
                          <a:pt x="263" y="296"/>
                        </a:lnTo>
                        <a:lnTo>
                          <a:pt x="274" y="297"/>
                        </a:lnTo>
                        <a:lnTo>
                          <a:pt x="281" y="293"/>
                        </a:lnTo>
                        <a:lnTo>
                          <a:pt x="286" y="282"/>
                        </a:lnTo>
                        <a:lnTo>
                          <a:pt x="294" y="251"/>
                        </a:lnTo>
                        <a:lnTo>
                          <a:pt x="309" y="232"/>
                        </a:lnTo>
                        <a:lnTo>
                          <a:pt x="318" y="221"/>
                        </a:lnTo>
                        <a:lnTo>
                          <a:pt x="322" y="207"/>
                        </a:lnTo>
                        <a:lnTo>
                          <a:pt x="313" y="177"/>
                        </a:lnTo>
                        <a:lnTo>
                          <a:pt x="307" y="160"/>
                        </a:lnTo>
                        <a:lnTo>
                          <a:pt x="314" y="140"/>
                        </a:lnTo>
                        <a:lnTo>
                          <a:pt x="331" y="122"/>
                        </a:lnTo>
                        <a:lnTo>
                          <a:pt x="343" y="106"/>
                        </a:lnTo>
                        <a:lnTo>
                          <a:pt x="334" y="68"/>
                        </a:lnTo>
                        <a:lnTo>
                          <a:pt x="315" y="38"/>
                        </a:lnTo>
                        <a:lnTo>
                          <a:pt x="268" y="12"/>
                        </a:lnTo>
                        <a:lnTo>
                          <a:pt x="219" y="0"/>
                        </a:lnTo>
                        <a:lnTo>
                          <a:pt x="169" y="5"/>
                        </a:lnTo>
                        <a:lnTo>
                          <a:pt x="114" y="24"/>
                        </a:lnTo>
                        <a:lnTo>
                          <a:pt x="97" y="43"/>
                        </a:lnTo>
                        <a:lnTo>
                          <a:pt x="89" y="62"/>
                        </a:lnTo>
                        <a:lnTo>
                          <a:pt x="81" y="89"/>
                        </a:lnTo>
                        <a:lnTo>
                          <a:pt x="75" y="101"/>
                        </a:lnTo>
                        <a:lnTo>
                          <a:pt x="37" y="123"/>
                        </a:lnTo>
                        <a:lnTo>
                          <a:pt x="21" y="137"/>
                        </a:lnTo>
                        <a:lnTo>
                          <a:pt x="11" y="151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197" name="Group 405"/>
                  <p:cNvGrpSpPr>
                    <a:grpSpLocks/>
                  </p:cNvGrpSpPr>
                  <p:nvPr/>
                </p:nvGrpSpPr>
                <p:grpSpPr bwMode="auto">
                  <a:xfrm>
                    <a:off x="5312" y="2393"/>
                    <a:ext cx="67" cy="74"/>
                    <a:chOff x="5312" y="2393"/>
                    <a:chExt cx="67" cy="74"/>
                  </a:xfrm>
                </p:grpSpPr>
                <p:grpSp>
                  <p:nvGrpSpPr>
                    <p:cNvPr id="290198" name="Group 4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12" y="2393"/>
                      <a:ext cx="67" cy="74"/>
                      <a:chOff x="5312" y="2393"/>
                      <a:chExt cx="67" cy="74"/>
                    </a:xfrm>
                  </p:grpSpPr>
                  <p:sp>
                    <p:nvSpPr>
                      <p:cNvPr id="290199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12" y="2401"/>
                        <a:ext cx="2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65"/>
                          </a:cxn>
                          <a:cxn ang="0">
                            <a:pos x="12" y="240"/>
                          </a:cxn>
                          <a:cxn ang="0">
                            <a:pos x="19" y="222"/>
                          </a:cxn>
                          <a:cxn ang="0">
                            <a:pos x="16" y="190"/>
                          </a:cxn>
                          <a:cxn ang="0">
                            <a:pos x="6" y="161"/>
                          </a:cxn>
                          <a:cxn ang="0">
                            <a:pos x="0" y="128"/>
                          </a:cxn>
                          <a:cxn ang="0">
                            <a:pos x="2" y="101"/>
                          </a:cxn>
                          <a:cxn ang="0">
                            <a:pos x="18" y="74"/>
                          </a:cxn>
                          <a:cxn ang="0">
                            <a:pos x="34" y="56"/>
                          </a:cxn>
                          <a:cxn ang="0">
                            <a:pos x="57" y="39"/>
                          </a:cxn>
                          <a:cxn ang="0">
                            <a:pos x="79" y="30"/>
                          </a:cxn>
                          <a:cxn ang="0">
                            <a:pos x="67" y="29"/>
                          </a:cxn>
                          <a:cxn ang="0">
                            <a:pos x="58" y="26"/>
                          </a:cxn>
                          <a:cxn ang="0">
                            <a:pos x="53" y="19"/>
                          </a:cxn>
                          <a:cxn ang="0">
                            <a:pos x="49" y="8"/>
                          </a:cxn>
                          <a:cxn ang="0">
                            <a:pos x="51" y="0"/>
                          </a:cxn>
                        </a:cxnLst>
                        <a:rect l="0" t="0" r="r" b="b"/>
                        <a:pathLst>
                          <a:path w="79" h="265">
                            <a:moveTo>
                              <a:pt x="2" y="265"/>
                            </a:moveTo>
                            <a:lnTo>
                              <a:pt x="12" y="240"/>
                            </a:lnTo>
                            <a:lnTo>
                              <a:pt x="19" y="222"/>
                            </a:lnTo>
                            <a:lnTo>
                              <a:pt x="16" y="190"/>
                            </a:lnTo>
                            <a:lnTo>
                              <a:pt x="6" y="161"/>
                            </a:lnTo>
                            <a:lnTo>
                              <a:pt x="0" y="128"/>
                            </a:lnTo>
                            <a:lnTo>
                              <a:pt x="2" y="101"/>
                            </a:lnTo>
                            <a:lnTo>
                              <a:pt x="18" y="74"/>
                            </a:lnTo>
                            <a:lnTo>
                              <a:pt x="34" y="56"/>
                            </a:lnTo>
                            <a:lnTo>
                              <a:pt x="57" y="39"/>
                            </a:lnTo>
                            <a:lnTo>
                              <a:pt x="79" y="30"/>
                            </a:lnTo>
                            <a:lnTo>
                              <a:pt x="67" y="29"/>
                            </a:lnTo>
                            <a:lnTo>
                              <a:pt x="58" y="26"/>
                            </a:lnTo>
                            <a:lnTo>
                              <a:pt x="53" y="19"/>
                            </a:lnTo>
                            <a:lnTo>
                              <a:pt x="49" y="8"/>
                            </a:lnTo>
                            <a:lnTo>
                              <a:pt x="5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0" name="Freeform 4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1" y="2411"/>
                        <a:ext cx="23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9"/>
                          </a:cxn>
                          <a:cxn ang="0">
                            <a:pos x="19" y="30"/>
                          </a:cxn>
                          <a:cxn ang="0">
                            <a:pos x="37" y="36"/>
                          </a:cxn>
                          <a:cxn ang="0">
                            <a:pos x="57" y="37"/>
                          </a:cxn>
                          <a:cxn ang="0">
                            <a:pos x="72" y="36"/>
                          </a:cxn>
                          <a:cxn ang="0">
                            <a:pos x="86" y="32"/>
                          </a:cxn>
                          <a:cxn ang="0">
                            <a:pos x="94" y="21"/>
                          </a:cxn>
                          <a:cxn ang="0">
                            <a:pos x="94" y="8"/>
                          </a:cxn>
                          <a:cxn ang="0">
                            <a:pos x="83" y="2"/>
                          </a:cxn>
                          <a:cxn ang="0">
                            <a:pos x="71" y="0"/>
                          </a:cxn>
                          <a:cxn ang="0">
                            <a:pos x="54" y="4"/>
                          </a:cxn>
                        </a:cxnLst>
                        <a:rect l="0" t="0" r="r" b="b"/>
                        <a:pathLst>
                          <a:path w="94" h="37">
                            <a:moveTo>
                              <a:pt x="0" y="19"/>
                            </a:moveTo>
                            <a:lnTo>
                              <a:pt x="19" y="30"/>
                            </a:lnTo>
                            <a:lnTo>
                              <a:pt x="37" y="36"/>
                            </a:lnTo>
                            <a:lnTo>
                              <a:pt x="57" y="37"/>
                            </a:lnTo>
                            <a:lnTo>
                              <a:pt x="72" y="36"/>
                            </a:lnTo>
                            <a:lnTo>
                              <a:pt x="86" y="32"/>
                            </a:lnTo>
                            <a:lnTo>
                              <a:pt x="94" y="21"/>
                            </a:lnTo>
                            <a:lnTo>
                              <a:pt x="94" y="8"/>
                            </a:lnTo>
                            <a:lnTo>
                              <a:pt x="83" y="2"/>
                            </a:lnTo>
                            <a:lnTo>
                              <a:pt x="71" y="0"/>
                            </a:lnTo>
                            <a:lnTo>
                              <a:pt x="54" y="4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1" name="Freeform 4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5" y="2432"/>
                        <a:ext cx="1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26" y="7"/>
                          </a:cxn>
                          <a:cxn ang="0">
                            <a:pos x="12" y="20"/>
                          </a:cxn>
                          <a:cxn ang="0">
                            <a:pos x="3" y="38"/>
                          </a:cxn>
                          <a:cxn ang="0">
                            <a:pos x="0" y="55"/>
                          </a:cxn>
                        </a:cxnLst>
                        <a:rect l="0" t="0" r="r" b="b"/>
                        <a:pathLst>
                          <a:path w="43" h="55">
                            <a:moveTo>
                              <a:pt x="43" y="0"/>
                            </a:moveTo>
                            <a:lnTo>
                              <a:pt x="26" y="7"/>
                            </a:lnTo>
                            <a:lnTo>
                              <a:pt x="12" y="20"/>
                            </a:lnTo>
                            <a:lnTo>
                              <a:pt x="3" y="38"/>
                            </a:lnTo>
                            <a:lnTo>
                              <a:pt x="0" y="5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2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8" y="2399"/>
                        <a:ext cx="9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" y="42"/>
                          </a:cxn>
                          <a:cxn ang="0">
                            <a:pos x="18" y="32"/>
                          </a:cxn>
                          <a:cxn ang="0">
                            <a:pos x="24" y="25"/>
                          </a:cxn>
                          <a:cxn ang="0">
                            <a:pos x="34" y="26"/>
                          </a:cxn>
                        </a:cxnLst>
                        <a:rect l="0" t="0" r="r" b="b"/>
                        <a:pathLst>
                          <a:path w="34" h="42">
                            <a:moveTo>
                              <a:pt x="0" y="0"/>
                            </a:moveTo>
                            <a:lnTo>
                              <a:pt x="16" y="42"/>
                            </a:lnTo>
                            <a:lnTo>
                              <a:pt x="18" y="32"/>
                            </a:lnTo>
                            <a:lnTo>
                              <a:pt x="24" y="25"/>
                            </a:lnTo>
                            <a:lnTo>
                              <a:pt x="34" y="26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3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5" y="240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14"/>
                          </a:cxn>
                          <a:cxn ang="0">
                            <a:pos x="2" y="11"/>
                          </a:cxn>
                          <a:cxn ang="0">
                            <a:pos x="0" y="7"/>
                          </a:cxn>
                          <a:cxn ang="0">
                            <a:pos x="0" y="3"/>
                          </a:cxn>
                          <a:cxn ang="0">
                            <a:pos x="3" y="0"/>
                          </a:cxn>
                          <a:cxn ang="0">
                            <a:pos x="8" y="0"/>
                          </a:cxn>
                          <a:cxn ang="0">
                            <a:pos x="12" y="2"/>
                          </a:cxn>
                          <a:cxn ang="0">
                            <a:pos x="14" y="5"/>
                          </a:cxn>
                          <a:cxn ang="0">
                            <a:pos x="14" y="9"/>
                          </a:cxn>
                          <a:cxn ang="0">
                            <a:pos x="15" y="14"/>
                          </a:cxn>
                          <a:cxn ang="0">
                            <a:pos x="16" y="16"/>
                          </a:cxn>
                          <a:cxn ang="0">
                            <a:pos x="12" y="15"/>
                          </a:cxn>
                          <a:cxn ang="0">
                            <a:pos x="7" y="14"/>
                          </a:cxn>
                        </a:cxnLst>
                        <a:rect l="0" t="0" r="r" b="b"/>
                        <a:pathLst>
                          <a:path w="16" h="16">
                            <a:moveTo>
                              <a:pt x="7" y="14"/>
                            </a:moveTo>
                            <a:lnTo>
                              <a:pt x="2" y="11"/>
                            </a:lnTo>
                            <a:lnTo>
                              <a:pt x="0" y="7"/>
                            </a:lnTo>
                            <a:lnTo>
                              <a:pt x="0" y="3"/>
                            </a:lnTo>
                            <a:lnTo>
                              <a:pt x="3" y="0"/>
                            </a:lnTo>
                            <a:lnTo>
                              <a:pt x="8" y="0"/>
                            </a:lnTo>
                            <a:lnTo>
                              <a:pt x="12" y="2"/>
                            </a:lnTo>
                            <a:lnTo>
                              <a:pt x="14" y="5"/>
                            </a:lnTo>
                            <a:lnTo>
                              <a:pt x="14" y="9"/>
                            </a:lnTo>
                            <a:lnTo>
                              <a:pt x="15" y="14"/>
                            </a:lnTo>
                            <a:lnTo>
                              <a:pt x="16" y="16"/>
                            </a:lnTo>
                            <a:lnTo>
                              <a:pt x="12" y="15"/>
                            </a:lnTo>
                            <a:lnTo>
                              <a:pt x="7" y="14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4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67" y="2393"/>
                        <a:ext cx="12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" y="75"/>
                          </a:cxn>
                          <a:cxn ang="0">
                            <a:pos x="45" y="51"/>
                          </a:cxn>
                          <a:cxn ang="0">
                            <a:pos x="36" y="31"/>
                          </a:cxn>
                          <a:cxn ang="0">
                            <a:pos x="19" y="25"/>
                          </a:cxn>
                          <a:cxn ang="0">
                            <a:pos x="2" y="1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75">
                            <a:moveTo>
                              <a:pt x="46" y="75"/>
                            </a:moveTo>
                            <a:lnTo>
                              <a:pt x="45" y="51"/>
                            </a:lnTo>
                            <a:lnTo>
                              <a:pt x="36" y="31"/>
                            </a:lnTo>
                            <a:lnTo>
                              <a:pt x="19" y="25"/>
                            </a:lnTo>
                            <a:lnTo>
                              <a:pt x="2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205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2" y="2419"/>
                        <a:ext cx="1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67"/>
                          </a:cxn>
                          <a:cxn ang="0">
                            <a:pos x="19" y="70"/>
                          </a:cxn>
                          <a:cxn ang="0">
                            <a:pos x="8" y="69"/>
                          </a:cxn>
                          <a:cxn ang="0">
                            <a:pos x="0" y="60"/>
                          </a:cxn>
                          <a:cxn ang="0">
                            <a:pos x="1" y="46"/>
                          </a:cxn>
                          <a:cxn ang="0">
                            <a:pos x="11" y="37"/>
                          </a:cxn>
                          <a:cxn ang="0">
                            <a:pos x="30" y="28"/>
                          </a:cxn>
                          <a:cxn ang="0">
                            <a:pos x="45" y="19"/>
                          </a:cxn>
                          <a:cxn ang="0">
                            <a:pos x="55" y="12"/>
                          </a:cxn>
                          <a:cxn ang="0">
                            <a:pos x="61" y="0"/>
                          </a:cxn>
                        </a:cxnLst>
                        <a:rect l="0" t="0" r="r" b="b"/>
                        <a:pathLst>
                          <a:path w="61" h="70">
                            <a:moveTo>
                              <a:pt x="32" y="67"/>
                            </a:moveTo>
                            <a:lnTo>
                              <a:pt x="19" y="70"/>
                            </a:lnTo>
                            <a:lnTo>
                              <a:pt x="8" y="69"/>
                            </a:lnTo>
                            <a:lnTo>
                              <a:pt x="0" y="60"/>
                            </a:lnTo>
                            <a:lnTo>
                              <a:pt x="1" y="46"/>
                            </a:lnTo>
                            <a:lnTo>
                              <a:pt x="11" y="37"/>
                            </a:lnTo>
                            <a:lnTo>
                              <a:pt x="30" y="28"/>
                            </a:lnTo>
                            <a:lnTo>
                              <a:pt x="45" y="19"/>
                            </a:lnTo>
                            <a:lnTo>
                              <a:pt x="55" y="12"/>
                            </a:lnTo>
                            <a:lnTo>
                              <a:pt x="61" y="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206" name="Line 4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339" y="2438"/>
                      <a:ext cx="17" cy="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290207" name="Freeform 415"/>
                <p:cNvSpPr>
                  <a:spLocks/>
                </p:cNvSpPr>
                <p:nvPr/>
              </p:nvSpPr>
              <p:spPr bwMode="auto">
                <a:xfrm>
                  <a:off x="5312" y="2346"/>
                  <a:ext cx="92" cy="59"/>
                </a:xfrm>
                <a:custGeom>
                  <a:avLst/>
                  <a:gdLst/>
                  <a:ahLst/>
                  <a:cxnLst>
                    <a:cxn ang="0">
                      <a:pos x="13" y="235"/>
                    </a:cxn>
                    <a:cxn ang="0">
                      <a:pos x="38" y="222"/>
                    </a:cxn>
                    <a:cxn ang="0">
                      <a:pos x="52" y="205"/>
                    </a:cxn>
                    <a:cxn ang="0">
                      <a:pos x="60" y="181"/>
                    </a:cxn>
                    <a:cxn ang="0">
                      <a:pos x="65" y="159"/>
                    </a:cxn>
                    <a:cxn ang="0">
                      <a:pos x="74" y="143"/>
                    </a:cxn>
                    <a:cxn ang="0">
                      <a:pos x="89" y="132"/>
                    </a:cxn>
                    <a:cxn ang="0">
                      <a:pos x="105" y="127"/>
                    </a:cxn>
                    <a:cxn ang="0">
                      <a:pos x="121" y="130"/>
                    </a:cxn>
                    <a:cxn ang="0">
                      <a:pos x="135" y="142"/>
                    </a:cxn>
                    <a:cxn ang="0">
                      <a:pos x="143" y="160"/>
                    </a:cxn>
                    <a:cxn ang="0">
                      <a:pos x="138" y="182"/>
                    </a:cxn>
                    <a:cxn ang="0">
                      <a:pos x="125" y="212"/>
                    </a:cxn>
                    <a:cxn ang="0">
                      <a:pos x="154" y="219"/>
                    </a:cxn>
                    <a:cxn ang="0">
                      <a:pos x="157" y="205"/>
                    </a:cxn>
                    <a:cxn ang="0">
                      <a:pos x="172" y="193"/>
                    </a:cxn>
                    <a:cxn ang="0">
                      <a:pos x="183" y="178"/>
                    </a:cxn>
                    <a:cxn ang="0">
                      <a:pos x="190" y="165"/>
                    </a:cxn>
                    <a:cxn ang="0">
                      <a:pos x="193" y="152"/>
                    </a:cxn>
                    <a:cxn ang="0">
                      <a:pos x="203" y="159"/>
                    </a:cxn>
                    <a:cxn ang="0">
                      <a:pos x="215" y="162"/>
                    </a:cxn>
                    <a:cxn ang="0">
                      <a:pos x="227" y="164"/>
                    </a:cxn>
                    <a:cxn ang="0">
                      <a:pos x="238" y="162"/>
                    </a:cxn>
                    <a:cxn ang="0">
                      <a:pos x="247" y="160"/>
                    </a:cxn>
                    <a:cxn ang="0">
                      <a:pos x="256" y="172"/>
                    </a:cxn>
                    <a:cxn ang="0">
                      <a:pos x="268" y="188"/>
                    </a:cxn>
                    <a:cxn ang="0">
                      <a:pos x="285" y="202"/>
                    </a:cxn>
                    <a:cxn ang="0">
                      <a:pos x="298" y="211"/>
                    </a:cxn>
                    <a:cxn ang="0">
                      <a:pos x="316" y="218"/>
                    </a:cxn>
                    <a:cxn ang="0">
                      <a:pos x="337" y="220"/>
                    </a:cxn>
                    <a:cxn ang="0">
                      <a:pos x="353" y="215"/>
                    </a:cxn>
                    <a:cxn ang="0">
                      <a:pos x="365" y="200"/>
                    </a:cxn>
                    <a:cxn ang="0">
                      <a:pos x="369" y="183"/>
                    </a:cxn>
                    <a:cxn ang="0">
                      <a:pos x="363" y="168"/>
                    </a:cxn>
                    <a:cxn ang="0">
                      <a:pos x="355" y="147"/>
                    </a:cxn>
                    <a:cxn ang="0">
                      <a:pos x="348" y="128"/>
                    </a:cxn>
                    <a:cxn ang="0">
                      <a:pos x="342" y="115"/>
                    </a:cxn>
                    <a:cxn ang="0">
                      <a:pos x="325" y="99"/>
                    </a:cxn>
                    <a:cxn ang="0">
                      <a:pos x="309" y="94"/>
                    </a:cxn>
                    <a:cxn ang="0">
                      <a:pos x="293" y="91"/>
                    </a:cxn>
                    <a:cxn ang="0">
                      <a:pos x="282" y="93"/>
                    </a:cxn>
                    <a:cxn ang="0">
                      <a:pos x="270" y="68"/>
                    </a:cxn>
                    <a:cxn ang="0">
                      <a:pos x="251" y="48"/>
                    </a:cxn>
                    <a:cxn ang="0">
                      <a:pos x="219" y="27"/>
                    </a:cxn>
                    <a:cxn ang="0">
                      <a:pos x="177" y="10"/>
                    </a:cxn>
                    <a:cxn ang="0">
                      <a:pos x="136" y="0"/>
                    </a:cxn>
                    <a:cxn ang="0">
                      <a:pos x="106" y="4"/>
                    </a:cxn>
                    <a:cxn ang="0">
                      <a:pos x="99" y="14"/>
                    </a:cxn>
                    <a:cxn ang="0">
                      <a:pos x="92" y="24"/>
                    </a:cxn>
                    <a:cxn ang="0">
                      <a:pos x="77" y="33"/>
                    </a:cxn>
                    <a:cxn ang="0">
                      <a:pos x="58" y="43"/>
                    </a:cxn>
                    <a:cxn ang="0">
                      <a:pos x="43" y="51"/>
                    </a:cxn>
                    <a:cxn ang="0">
                      <a:pos x="32" y="61"/>
                    </a:cxn>
                    <a:cxn ang="0">
                      <a:pos x="23" y="77"/>
                    </a:cxn>
                    <a:cxn ang="0">
                      <a:pos x="15" y="93"/>
                    </a:cxn>
                    <a:cxn ang="0">
                      <a:pos x="13" y="110"/>
                    </a:cxn>
                    <a:cxn ang="0">
                      <a:pos x="8" y="130"/>
                    </a:cxn>
                    <a:cxn ang="0">
                      <a:pos x="3" y="152"/>
                    </a:cxn>
                    <a:cxn ang="0">
                      <a:pos x="0" y="179"/>
                    </a:cxn>
                    <a:cxn ang="0">
                      <a:pos x="2" y="199"/>
                    </a:cxn>
                    <a:cxn ang="0">
                      <a:pos x="6" y="219"/>
                    </a:cxn>
                    <a:cxn ang="0">
                      <a:pos x="13" y="235"/>
                    </a:cxn>
                  </a:cxnLst>
                  <a:rect l="0" t="0" r="r" b="b"/>
                  <a:pathLst>
                    <a:path w="369" h="235">
                      <a:moveTo>
                        <a:pt x="13" y="235"/>
                      </a:moveTo>
                      <a:lnTo>
                        <a:pt x="38" y="222"/>
                      </a:lnTo>
                      <a:lnTo>
                        <a:pt x="52" y="205"/>
                      </a:lnTo>
                      <a:lnTo>
                        <a:pt x="60" y="181"/>
                      </a:lnTo>
                      <a:lnTo>
                        <a:pt x="65" y="159"/>
                      </a:lnTo>
                      <a:lnTo>
                        <a:pt x="74" y="143"/>
                      </a:lnTo>
                      <a:lnTo>
                        <a:pt x="89" y="132"/>
                      </a:lnTo>
                      <a:lnTo>
                        <a:pt x="105" y="127"/>
                      </a:lnTo>
                      <a:lnTo>
                        <a:pt x="121" y="130"/>
                      </a:lnTo>
                      <a:lnTo>
                        <a:pt x="135" y="142"/>
                      </a:lnTo>
                      <a:lnTo>
                        <a:pt x="143" y="160"/>
                      </a:lnTo>
                      <a:lnTo>
                        <a:pt x="138" y="182"/>
                      </a:lnTo>
                      <a:lnTo>
                        <a:pt x="125" y="212"/>
                      </a:lnTo>
                      <a:lnTo>
                        <a:pt x="154" y="219"/>
                      </a:lnTo>
                      <a:lnTo>
                        <a:pt x="157" y="205"/>
                      </a:lnTo>
                      <a:lnTo>
                        <a:pt x="172" y="193"/>
                      </a:lnTo>
                      <a:lnTo>
                        <a:pt x="183" y="178"/>
                      </a:lnTo>
                      <a:lnTo>
                        <a:pt x="190" y="165"/>
                      </a:lnTo>
                      <a:lnTo>
                        <a:pt x="193" y="152"/>
                      </a:lnTo>
                      <a:lnTo>
                        <a:pt x="203" y="159"/>
                      </a:lnTo>
                      <a:lnTo>
                        <a:pt x="215" y="162"/>
                      </a:lnTo>
                      <a:lnTo>
                        <a:pt x="227" y="164"/>
                      </a:lnTo>
                      <a:lnTo>
                        <a:pt x="238" y="162"/>
                      </a:lnTo>
                      <a:lnTo>
                        <a:pt x="247" y="160"/>
                      </a:lnTo>
                      <a:lnTo>
                        <a:pt x="256" y="172"/>
                      </a:lnTo>
                      <a:lnTo>
                        <a:pt x="268" y="188"/>
                      </a:lnTo>
                      <a:lnTo>
                        <a:pt x="285" y="202"/>
                      </a:lnTo>
                      <a:lnTo>
                        <a:pt x="298" y="211"/>
                      </a:lnTo>
                      <a:lnTo>
                        <a:pt x="316" y="218"/>
                      </a:lnTo>
                      <a:lnTo>
                        <a:pt x="337" y="220"/>
                      </a:lnTo>
                      <a:lnTo>
                        <a:pt x="353" y="215"/>
                      </a:lnTo>
                      <a:lnTo>
                        <a:pt x="365" y="200"/>
                      </a:lnTo>
                      <a:lnTo>
                        <a:pt x="369" y="183"/>
                      </a:lnTo>
                      <a:lnTo>
                        <a:pt x="363" y="168"/>
                      </a:lnTo>
                      <a:lnTo>
                        <a:pt x="355" y="147"/>
                      </a:lnTo>
                      <a:lnTo>
                        <a:pt x="348" y="128"/>
                      </a:lnTo>
                      <a:lnTo>
                        <a:pt x="342" y="115"/>
                      </a:lnTo>
                      <a:lnTo>
                        <a:pt x="325" y="99"/>
                      </a:lnTo>
                      <a:lnTo>
                        <a:pt x="309" y="94"/>
                      </a:lnTo>
                      <a:lnTo>
                        <a:pt x="293" y="91"/>
                      </a:lnTo>
                      <a:lnTo>
                        <a:pt x="282" y="93"/>
                      </a:lnTo>
                      <a:lnTo>
                        <a:pt x="270" y="68"/>
                      </a:lnTo>
                      <a:lnTo>
                        <a:pt x="251" y="48"/>
                      </a:lnTo>
                      <a:lnTo>
                        <a:pt x="219" y="27"/>
                      </a:lnTo>
                      <a:lnTo>
                        <a:pt x="177" y="10"/>
                      </a:lnTo>
                      <a:lnTo>
                        <a:pt x="136" y="0"/>
                      </a:lnTo>
                      <a:lnTo>
                        <a:pt x="106" y="4"/>
                      </a:lnTo>
                      <a:lnTo>
                        <a:pt x="99" y="14"/>
                      </a:lnTo>
                      <a:lnTo>
                        <a:pt x="92" y="24"/>
                      </a:lnTo>
                      <a:lnTo>
                        <a:pt x="77" y="33"/>
                      </a:lnTo>
                      <a:lnTo>
                        <a:pt x="58" y="43"/>
                      </a:lnTo>
                      <a:lnTo>
                        <a:pt x="43" y="51"/>
                      </a:lnTo>
                      <a:lnTo>
                        <a:pt x="32" y="61"/>
                      </a:lnTo>
                      <a:lnTo>
                        <a:pt x="23" y="77"/>
                      </a:lnTo>
                      <a:lnTo>
                        <a:pt x="15" y="93"/>
                      </a:lnTo>
                      <a:lnTo>
                        <a:pt x="13" y="110"/>
                      </a:lnTo>
                      <a:lnTo>
                        <a:pt x="8" y="130"/>
                      </a:lnTo>
                      <a:lnTo>
                        <a:pt x="3" y="152"/>
                      </a:lnTo>
                      <a:lnTo>
                        <a:pt x="0" y="179"/>
                      </a:lnTo>
                      <a:lnTo>
                        <a:pt x="2" y="199"/>
                      </a:lnTo>
                      <a:lnTo>
                        <a:pt x="6" y="219"/>
                      </a:lnTo>
                      <a:lnTo>
                        <a:pt x="13" y="235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08" name="Group 416"/>
              <p:cNvGrpSpPr>
                <a:grpSpLocks/>
              </p:cNvGrpSpPr>
              <p:nvPr/>
            </p:nvGrpSpPr>
            <p:grpSpPr bwMode="auto">
              <a:xfrm>
                <a:off x="4995" y="2795"/>
                <a:ext cx="171" cy="52"/>
                <a:chOff x="4995" y="2795"/>
                <a:chExt cx="171" cy="52"/>
              </a:xfrm>
            </p:grpSpPr>
            <p:sp>
              <p:nvSpPr>
                <p:cNvPr id="290209" name="Freeform 417"/>
                <p:cNvSpPr>
                  <a:spLocks/>
                </p:cNvSpPr>
                <p:nvPr/>
              </p:nvSpPr>
              <p:spPr bwMode="auto">
                <a:xfrm>
                  <a:off x="4995" y="2795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9" y="35"/>
                    </a:cxn>
                    <a:cxn ang="0">
                      <a:pos x="493" y="51"/>
                    </a:cxn>
                    <a:cxn ang="0">
                      <a:pos x="531" y="51"/>
                    </a:cxn>
                    <a:cxn ang="0">
                      <a:pos x="583" y="63"/>
                    </a:cxn>
                    <a:cxn ang="0">
                      <a:pos x="627" y="75"/>
                    </a:cxn>
                    <a:cxn ang="0">
                      <a:pos x="673" y="94"/>
                    </a:cxn>
                    <a:cxn ang="0">
                      <a:pos x="676" y="116"/>
                    </a:cxn>
                    <a:cxn ang="0">
                      <a:pos x="657" y="139"/>
                    </a:cxn>
                    <a:cxn ang="0">
                      <a:pos x="617" y="155"/>
                    </a:cxn>
                    <a:cxn ang="0">
                      <a:pos x="568" y="158"/>
                    </a:cxn>
                    <a:cxn ang="0">
                      <a:pos x="403" y="160"/>
                    </a:cxn>
                    <a:cxn ang="0">
                      <a:pos x="342" y="155"/>
                    </a:cxn>
                    <a:cxn ang="0">
                      <a:pos x="281" y="150"/>
                    </a:cxn>
                    <a:cxn ang="0">
                      <a:pos x="225" y="134"/>
                    </a:cxn>
                    <a:cxn ang="0">
                      <a:pos x="192" y="127"/>
                    </a:cxn>
                    <a:cxn ang="0">
                      <a:pos x="192" y="147"/>
                    </a:cxn>
                    <a:cxn ang="0">
                      <a:pos x="41" y="148"/>
                    </a:cxn>
                    <a:cxn ang="0">
                      <a:pos x="17" y="128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9" y="5"/>
                    </a:cxn>
                    <a:cxn ang="0">
                      <a:pos x="45" y="5"/>
                    </a:cxn>
                    <a:cxn ang="0">
                      <a:pos x="92" y="22"/>
                    </a:cxn>
                    <a:cxn ang="0">
                      <a:pos x="142" y="38"/>
                    </a:cxn>
                    <a:cxn ang="0">
                      <a:pos x="178" y="39"/>
                    </a:cxn>
                    <a:cxn ang="0">
                      <a:pos x="217" y="32"/>
                    </a:cxn>
                    <a:cxn ang="0">
                      <a:pos x="262" y="22"/>
                    </a:cxn>
                    <a:cxn ang="0">
                      <a:pos x="344" y="34"/>
                    </a:cxn>
                    <a:cxn ang="0">
                      <a:pos x="323" y="0"/>
                    </a:cxn>
                  </a:cxnLst>
                  <a:rect l="0" t="0" r="r" b="b"/>
                  <a:pathLst>
                    <a:path w="676" h="160">
                      <a:moveTo>
                        <a:pt x="323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9" y="35"/>
                      </a:lnTo>
                      <a:lnTo>
                        <a:pt x="493" y="51"/>
                      </a:lnTo>
                      <a:lnTo>
                        <a:pt x="531" y="51"/>
                      </a:lnTo>
                      <a:lnTo>
                        <a:pt x="583" y="63"/>
                      </a:lnTo>
                      <a:lnTo>
                        <a:pt x="627" y="75"/>
                      </a:lnTo>
                      <a:lnTo>
                        <a:pt x="673" y="94"/>
                      </a:lnTo>
                      <a:lnTo>
                        <a:pt x="676" y="116"/>
                      </a:lnTo>
                      <a:lnTo>
                        <a:pt x="657" y="139"/>
                      </a:lnTo>
                      <a:lnTo>
                        <a:pt x="617" y="155"/>
                      </a:lnTo>
                      <a:lnTo>
                        <a:pt x="568" y="158"/>
                      </a:lnTo>
                      <a:lnTo>
                        <a:pt x="403" y="160"/>
                      </a:lnTo>
                      <a:lnTo>
                        <a:pt x="342" y="155"/>
                      </a:lnTo>
                      <a:lnTo>
                        <a:pt x="281" y="150"/>
                      </a:lnTo>
                      <a:lnTo>
                        <a:pt x="225" y="134"/>
                      </a:lnTo>
                      <a:lnTo>
                        <a:pt x="192" y="127"/>
                      </a:lnTo>
                      <a:lnTo>
                        <a:pt x="192" y="147"/>
                      </a:lnTo>
                      <a:lnTo>
                        <a:pt x="41" y="148"/>
                      </a:lnTo>
                      <a:lnTo>
                        <a:pt x="17" y="128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9" y="5"/>
                      </a:lnTo>
                      <a:lnTo>
                        <a:pt x="45" y="5"/>
                      </a:lnTo>
                      <a:lnTo>
                        <a:pt x="92" y="22"/>
                      </a:lnTo>
                      <a:lnTo>
                        <a:pt x="142" y="38"/>
                      </a:lnTo>
                      <a:lnTo>
                        <a:pt x="178" y="39"/>
                      </a:lnTo>
                      <a:lnTo>
                        <a:pt x="217" y="32"/>
                      </a:lnTo>
                      <a:lnTo>
                        <a:pt x="262" y="22"/>
                      </a:lnTo>
                      <a:lnTo>
                        <a:pt x="344" y="3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0" name="Freeform 418"/>
                <p:cNvSpPr>
                  <a:spLocks/>
                </p:cNvSpPr>
                <p:nvPr/>
              </p:nvSpPr>
              <p:spPr bwMode="auto">
                <a:xfrm>
                  <a:off x="4997" y="2807"/>
                  <a:ext cx="169" cy="40"/>
                </a:xfrm>
                <a:custGeom>
                  <a:avLst/>
                  <a:gdLst/>
                  <a:ahLst/>
                  <a:cxnLst>
                    <a:cxn ang="0">
                      <a:pos x="322" y="0"/>
                    </a:cxn>
                    <a:cxn ang="0">
                      <a:pos x="366" y="6"/>
                    </a:cxn>
                    <a:cxn ang="0">
                      <a:pos x="401" y="19"/>
                    </a:cxn>
                    <a:cxn ang="0">
                      <a:pos x="438" y="35"/>
                    </a:cxn>
                    <a:cxn ang="0">
                      <a:pos x="492" y="51"/>
                    </a:cxn>
                    <a:cxn ang="0">
                      <a:pos x="530" y="51"/>
                    </a:cxn>
                    <a:cxn ang="0">
                      <a:pos x="583" y="63"/>
                    </a:cxn>
                    <a:cxn ang="0">
                      <a:pos x="626" y="76"/>
                    </a:cxn>
                    <a:cxn ang="0">
                      <a:pos x="672" y="94"/>
                    </a:cxn>
                    <a:cxn ang="0">
                      <a:pos x="675" y="115"/>
                    </a:cxn>
                    <a:cxn ang="0">
                      <a:pos x="656" y="138"/>
                    </a:cxn>
                    <a:cxn ang="0">
                      <a:pos x="617" y="153"/>
                    </a:cxn>
                    <a:cxn ang="0">
                      <a:pos x="568" y="157"/>
                    </a:cxn>
                    <a:cxn ang="0">
                      <a:pos x="403" y="158"/>
                    </a:cxn>
                    <a:cxn ang="0">
                      <a:pos x="340" y="154"/>
                    </a:cxn>
                    <a:cxn ang="0">
                      <a:pos x="281" y="148"/>
                    </a:cxn>
                    <a:cxn ang="0">
                      <a:pos x="224" y="133"/>
                    </a:cxn>
                    <a:cxn ang="0">
                      <a:pos x="191" y="126"/>
                    </a:cxn>
                    <a:cxn ang="0">
                      <a:pos x="191" y="145"/>
                    </a:cxn>
                    <a:cxn ang="0">
                      <a:pos x="40" y="146"/>
                    </a:cxn>
                    <a:cxn ang="0">
                      <a:pos x="17" y="127"/>
                    </a:cxn>
                    <a:cxn ang="0">
                      <a:pos x="3" y="94"/>
                    </a:cxn>
                    <a:cxn ang="0">
                      <a:pos x="0" y="68"/>
                    </a:cxn>
                    <a:cxn ang="0">
                      <a:pos x="3" y="32"/>
                    </a:cxn>
                    <a:cxn ang="0">
                      <a:pos x="8" y="5"/>
                    </a:cxn>
                    <a:cxn ang="0">
                      <a:pos x="44" y="5"/>
                    </a:cxn>
                    <a:cxn ang="0">
                      <a:pos x="91" y="22"/>
                    </a:cxn>
                    <a:cxn ang="0">
                      <a:pos x="141" y="38"/>
                    </a:cxn>
                    <a:cxn ang="0">
                      <a:pos x="177" y="39"/>
                    </a:cxn>
                    <a:cxn ang="0">
                      <a:pos x="217" y="32"/>
                    </a:cxn>
                    <a:cxn ang="0">
                      <a:pos x="261" y="22"/>
                    </a:cxn>
                    <a:cxn ang="0">
                      <a:pos x="342" y="34"/>
                    </a:cxn>
                    <a:cxn ang="0">
                      <a:pos x="322" y="0"/>
                    </a:cxn>
                  </a:cxnLst>
                  <a:rect l="0" t="0" r="r" b="b"/>
                  <a:pathLst>
                    <a:path w="675" h="158">
                      <a:moveTo>
                        <a:pt x="322" y="0"/>
                      </a:moveTo>
                      <a:lnTo>
                        <a:pt x="366" y="6"/>
                      </a:lnTo>
                      <a:lnTo>
                        <a:pt x="401" y="19"/>
                      </a:lnTo>
                      <a:lnTo>
                        <a:pt x="438" y="35"/>
                      </a:lnTo>
                      <a:lnTo>
                        <a:pt x="492" y="51"/>
                      </a:lnTo>
                      <a:lnTo>
                        <a:pt x="530" y="51"/>
                      </a:lnTo>
                      <a:lnTo>
                        <a:pt x="583" y="63"/>
                      </a:lnTo>
                      <a:lnTo>
                        <a:pt x="626" y="76"/>
                      </a:lnTo>
                      <a:lnTo>
                        <a:pt x="672" y="94"/>
                      </a:lnTo>
                      <a:lnTo>
                        <a:pt x="675" y="115"/>
                      </a:lnTo>
                      <a:lnTo>
                        <a:pt x="656" y="138"/>
                      </a:lnTo>
                      <a:lnTo>
                        <a:pt x="617" y="153"/>
                      </a:lnTo>
                      <a:lnTo>
                        <a:pt x="568" y="157"/>
                      </a:lnTo>
                      <a:lnTo>
                        <a:pt x="403" y="158"/>
                      </a:lnTo>
                      <a:lnTo>
                        <a:pt x="340" y="154"/>
                      </a:lnTo>
                      <a:lnTo>
                        <a:pt x="281" y="148"/>
                      </a:lnTo>
                      <a:lnTo>
                        <a:pt x="224" y="133"/>
                      </a:lnTo>
                      <a:lnTo>
                        <a:pt x="191" y="126"/>
                      </a:lnTo>
                      <a:lnTo>
                        <a:pt x="191" y="145"/>
                      </a:lnTo>
                      <a:lnTo>
                        <a:pt x="40" y="146"/>
                      </a:lnTo>
                      <a:lnTo>
                        <a:pt x="17" y="127"/>
                      </a:lnTo>
                      <a:lnTo>
                        <a:pt x="3" y="94"/>
                      </a:lnTo>
                      <a:lnTo>
                        <a:pt x="0" y="68"/>
                      </a:lnTo>
                      <a:lnTo>
                        <a:pt x="3" y="32"/>
                      </a:lnTo>
                      <a:lnTo>
                        <a:pt x="8" y="5"/>
                      </a:lnTo>
                      <a:lnTo>
                        <a:pt x="44" y="5"/>
                      </a:lnTo>
                      <a:lnTo>
                        <a:pt x="91" y="22"/>
                      </a:lnTo>
                      <a:lnTo>
                        <a:pt x="141" y="38"/>
                      </a:lnTo>
                      <a:lnTo>
                        <a:pt x="177" y="39"/>
                      </a:lnTo>
                      <a:lnTo>
                        <a:pt x="217" y="32"/>
                      </a:lnTo>
                      <a:lnTo>
                        <a:pt x="261" y="22"/>
                      </a:lnTo>
                      <a:lnTo>
                        <a:pt x="342" y="34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11" name="Group 419"/>
              <p:cNvGrpSpPr>
                <a:grpSpLocks/>
              </p:cNvGrpSpPr>
              <p:nvPr/>
            </p:nvGrpSpPr>
            <p:grpSpPr bwMode="auto">
              <a:xfrm>
                <a:off x="4946" y="2333"/>
                <a:ext cx="134" cy="488"/>
                <a:chOff x="4946" y="2333"/>
                <a:chExt cx="134" cy="488"/>
              </a:xfrm>
            </p:grpSpPr>
            <p:sp>
              <p:nvSpPr>
                <p:cNvPr id="290212" name="Freeform 420"/>
                <p:cNvSpPr>
                  <a:spLocks/>
                </p:cNvSpPr>
                <p:nvPr/>
              </p:nvSpPr>
              <p:spPr bwMode="auto">
                <a:xfrm>
                  <a:off x="4946" y="2333"/>
                  <a:ext cx="134" cy="488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209" y="83"/>
                    </a:cxn>
                    <a:cxn ang="0">
                      <a:pos x="253" y="160"/>
                    </a:cxn>
                    <a:cxn ang="0">
                      <a:pos x="272" y="216"/>
                    </a:cxn>
                    <a:cxn ang="0">
                      <a:pos x="385" y="459"/>
                    </a:cxn>
                    <a:cxn ang="0">
                      <a:pos x="429" y="604"/>
                    </a:cxn>
                    <a:cxn ang="0">
                      <a:pos x="436" y="744"/>
                    </a:cxn>
                    <a:cxn ang="0">
                      <a:pos x="442" y="940"/>
                    </a:cxn>
                    <a:cxn ang="0">
                      <a:pos x="448" y="1050"/>
                    </a:cxn>
                    <a:cxn ang="0">
                      <a:pos x="471" y="1135"/>
                    </a:cxn>
                    <a:cxn ang="0">
                      <a:pos x="482" y="1209"/>
                    </a:cxn>
                    <a:cxn ang="0">
                      <a:pos x="480" y="1279"/>
                    </a:cxn>
                    <a:cxn ang="0">
                      <a:pos x="463" y="1330"/>
                    </a:cxn>
                    <a:cxn ang="0">
                      <a:pos x="455" y="1393"/>
                    </a:cxn>
                    <a:cxn ang="0">
                      <a:pos x="461" y="1494"/>
                    </a:cxn>
                    <a:cxn ang="0">
                      <a:pos x="464" y="1667"/>
                    </a:cxn>
                    <a:cxn ang="0">
                      <a:pos x="474" y="1749"/>
                    </a:cxn>
                    <a:cxn ang="0">
                      <a:pos x="501" y="1825"/>
                    </a:cxn>
                    <a:cxn ang="0">
                      <a:pos x="538" y="1901"/>
                    </a:cxn>
                    <a:cxn ang="0">
                      <a:pos x="468" y="1927"/>
                    </a:cxn>
                    <a:cxn ang="0">
                      <a:pos x="391" y="1952"/>
                    </a:cxn>
                    <a:cxn ang="0">
                      <a:pos x="335" y="1946"/>
                    </a:cxn>
                    <a:cxn ang="0">
                      <a:pos x="220" y="1920"/>
                    </a:cxn>
                    <a:cxn ang="0">
                      <a:pos x="206" y="1828"/>
                    </a:cxn>
                    <a:cxn ang="0">
                      <a:pos x="196" y="1748"/>
                    </a:cxn>
                    <a:cxn ang="0">
                      <a:pos x="203" y="1693"/>
                    </a:cxn>
                    <a:cxn ang="0">
                      <a:pos x="211" y="1616"/>
                    </a:cxn>
                    <a:cxn ang="0">
                      <a:pos x="203" y="1546"/>
                    </a:cxn>
                    <a:cxn ang="0">
                      <a:pos x="177" y="1476"/>
                    </a:cxn>
                    <a:cxn ang="0">
                      <a:pos x="159" y="1425"/>
                    </a:cxn>
                    <a:cxn ang="0">
                      <a:pos x="153" y="1342"/>
                    </a:cxn>
                    <a:cxn ang="0">
                      <a:pos x="140" y="1298"/>
                    </a:cxn>
                    <a:cxn ang="0">
                      <a:pos x="127" y="1138"/>
                    </a:cxn>
                    <a:cxn ang="0">
                      <a:pos x="108" y="1012"/>
                    </a:cxn>
                    <a:cxn ang="0">
                      <a:pos x="95" y="915"/>
                    </a:cxn>
                    <a:cxn ang="0">
                      <a:pos x="76" y="877"/>
                    </a:cxn>
                    <a:cxn ang="0">
                      <a:pos x="56" y="772"/>
                    </a:cxn>
                    <a:cxn ang="0">
                      <a:pos x="42" y="650"/>
                    </a:cxn>
                    <a:cxn ang="0">
                      <a:pos x="47" y="540"/>
                    </a:cxn>
                    <a:cxn ang="0">
                      <a:pos x="43" y="470"/>
                    </a:cxn>
                    <a:cxn ang="0">
                      <a:pos x="25" y="381"/>
                    </a:cxn>
                    <a:cxn ang="0">
                      <a:pos x="19" y="298"/>
                    </a:cxn>
                    <a:cxn ang="0">
                      <a:pos x="10" y="199"/>
                    </a:cxn>
                    <a:cxn ang="0">
                      <a:pos x="0" y="115"/>
                    </a:cxn>
                    <a:cxn ang="0">
                      <a:pos x="15" y="68"/>
                    </a:cxn>
                    <a:cxn ang="0">
                      <a:pos x="44" y="35"/>
                    </a:cxn>
                    <a:cxn ang="0">
                      <a:pos x="91" y="1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538" h="1952">
                      <a:moveTo>
                        <a:pt x="153" y="0"/>
                      </a:moveTo>
                      <a:lnTo>
                        <a:pt x="209" y="83"/>
                      </a:lnTo>
                      <a:lnTo>
                        <a:pt x="253" y="160"/>
                      </a:lnTo>
                      <a:lnTo>
                        <a:pt x="272" y="216"/>
                      </a:lnTo>
                      <a:lnTo>
                        <a:pt x="385" y="459"/>
                      </a:lnTo>
                      <a:lnTo>
                        <a:pt x="429" y="604"/>
                      </a:lnTo>
                      <a:lnTo>
                        <a:pt x="436" y="744"/>
                      </a:lnTo>
                      <a:lnTo>
                        <a:pt x="442" y="940"/>
                      </a:lnTo>
                      <a:lnTo>
                        <a:pt x="448" y="1050"/>
                      </a:lnTo>
                      <a:lnTo>
                        <a:pt x="471" y="1135"/>
                      </a:lnTo>
                      <a:lnTo>
                        <a:pt x="482" y="1209"/>
                      </a:lnTo>
                      <a:lnTo>
                        <a:pt x="480" y="1279"/>
                      </a:lnTo>
                      <a:lnTo>
                        <a:pt x="463" y="1330"/>
                      </a:lnTo>
                      <a:lnTo>
                        <a:pt x="455" y="1393"/>
                      </a:lnTo>
                      <a:lnTo>
                        <a:pt x="461" y="1494"/>
                      </a:lnTo>
                      <a:lnTo>
                        <a:pt x="464" y="1667"/>
                      </a:lnTo>
                      <a:lnTo>
                        <a:pt x="474" y="1749"/>
                      </a:lnTo>
                      <a:lnTo>
                        <a:pt x="501" y="1825"/>
                      </a:lnTo>
                      <a:lnTo>
                        <a:pt x="538" y="1901"/>
                      </a:lnTo>
                      <a:lnTo>
                        <a:pt x="468" y="1927"/>
                      </a:lnTo>
                      <a:lnTo>
                        <a:pt x="391" y="1952"/>
                      </a:lnTo>
                      <a:lnTo>
                        <a:pt x="335" y="1946"/>
                      </a:lnTo>
                      <a:lnTo>
                        <a:pt x="220" y="1920"/>
                      </a:lnTo>
                      <a:lnTo>
                        <a:pt x="206" y="1828"/>
                      </a:lnTo>
                      <a:lnTo>
                        <a:pt x="196" y="1748"/>
                      </a:lnTo>
                      <a:lnTo>
                        <a:pt x="203" y="1693"/>
                      </a:lnTo>
                      <a:lnTo>
                        <a:pt x="211" y="1616"/>
                      </a:lnTo>
                      <a:lnTo>
                        <a:pt x="203" y="1546"/>
                      </a:lnTo>
                      <a:lnTo>
                        <a:pt x="177" y="1476"/>
                      </a:lnTo>
                      <a:lnTo>
                        <a:pt x="159" y="1425"/>
                      </a:lnTo>
                      <a:lnTo>
                        <a:pt x="153" y="1342"/>
                      </a:lnTo>
                      <a:lnTo>
                        <a:pt x="140" y="1298"/>
                      </a:lnTo>
                      <a:lnTo>
                        <a:pt x="127" y="1138"/>
                      </a:lnTo>
                      <a:lnTo>
                        <a:pt x="108" y="1012"/>
                      </a:lnTo>
                      <a:lnTo>
                        <a:pt x="95" y="915"/>
                      </a:lnTo>
                      <a:lnTo>
                        <a:pt x="76" y="877"/>
                      </a:lnTo>
                      <a:lnTo>
                        <a:pt x="56" y="772"/>
                      </a:lnTo>
                      <a:lnTo>
                        <a:pt x="42" y="650"/>
                      </a:lnTo>
                      <a:lnTo>
                        <a:pt x="47" y="540"/>
                      </a:lnTo>
                      <a:lnTo>
                        <a:pt x="43" y="470"/>
                      </a:lnTo>
                      <a:lnTo>
                        <a:pt x="25" y="381"/>
                      </a:lnTo>
                      <a:lnTo>
                        <a:pt x="19" y="298"/>
                      </a:lnTo>
                      <a:lnTo>
                        <a:pt x="10" y="199"/>
                      </a:lnTo>
                      <a:lnTo>
                        <a:pt x="0" y="115"/>
                      </a:lnTo>
                      <a:lnTo>
                        <a:pt x="15" y="68"/>
                      </a:lnTo>
                      <a:lnTo>
                        <a:pt x="44" y="35"/>
                      </a:lnTo>
                      <a:lnTo>
                        <a:pt x="91" y="1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3" name="Freeform 421"/>
                <p:cNvSpPr>
                  <a:spLocks/>
                </p:cNvSpPr>
                <p:nvPr/>
              </p:nvSpPr>
              <p:spPr bwMode="auto">
                <a:xfrm>
                  <a:off x="4963" y="2468"/>
                  <a:ext cx="33" cy="202"/>
                </a:xfrm>
                <a:custGeom>
                  <a:avLst/>
                  <a:gdLst/>
                  <a:ahLst/>
                  <a:cxnLst>
                    <a:cxn ang="0">
                      <a:pos x="102" y="808"/>
                    </a:cxn>
                    <a:cxn ang="0">
                      <a:pos x="102" y="701"/>
                    </a:cxn>
                    <a:cxn ang="0">
                      <a:pos x="120" y="643"/>
                    </a:cxn>
                    <a:cxn ang="0">
                      <a:pos x="133" y="592"/>
                    </a:cxn>
                    <a:cxn ang="0">
                      <a:pos x="102" y="536"/>
                    </a:cxn>
                    <a:cxn ang="0">
                      <a:pos x="102" y="510"/>
                    </a:cxn>
                    <a:cxn ang="0">
                      <a:pos x="89" y="465"/>
                    </a:cxn>
                    <a:cxn ang="0">
                      <a:pos x="70" y="426"/>
                    </a:cxn>
                    <a:cxn ang="0">
                      <a:pos x="76" y="369"/>
                    </a:cxn>
                    <a:cxn ang="0">
                      <a:pos x="51" y="337"/>
                    </a:cxn>
                    <a:cxn ang="0">
                      <a:pos x="38" y="279"/>
                    </a:cxn>
                    <a:cxn ang="0">
                      <a:pos x="38" y="216"/>
                    </a:cxn>
                    <a:cxn ang="0">
                      <a:pos x="32" y="153"/>
                    </a:cxn>
                    <a:cxn ang="0">
                      <a:pos x="12" y="89"/>
                    </a:cxn>
                    <a:cxn ang="0">
                      <a:pos x="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3" h="808">
                      <a:moveTo>
                        <a:pt x="102" y="808"/>
                      </a:moveTo>
                      <a:lnTo>
                        <a:pt x="102" y="701"/>
                      </a:lnTo>
                      <a:lnTo>
                        <a:pt x="120" y="643"/>
                      </a:lnTo>
                      <a:lnTo>
                        <a:pt x="133" y="592"/>
                      </a:lnTo>
                      <a:lnTo>
                        <a:pt x="102" y="536"/>
                      </a:lnTo>
                      <a:lnTo>
                        <a:pt x="102" y="510"/>
                      </a:lnTo>
                      <a:lnTo>
                        <a:pt x="89" y="465"/>
                      </a:lnTo>
                      <a:lnTo>
                        <a:pt x="70" y="426"/>
                      </a:lnTo>
                      <a:lnTo>
                        <a:pt x="76" y="369"/>
                      </a:lnTo>
                      <a:lnTo>
                        <a:pt x="51" y="337"/>
                      </a:lnTo>
                      <a:lnTo>
                        <a:pt x="38" y="279"/>
                      </a:lnTo>
                      <a:lnTo>
                        <a:pt x="38" y="216"/>
                      </a:lnTo>
                      <a:lnTo>
                        <a:pt x="32" y="153"/>
                      </a:lnTo>
                      <a:lnTo>
                        <a:pt x="12" y="89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0214" name="Group 422"/>
              <p:cNvGrpSpPr>
                <a:grpSpLocks/>
              </p:cNvGrpSpPr>
              <p:nvPr/>
            </p:nvGrpSpPr>
            <p:grpSpPr bwMode="auto">
              <a:xfrm>
                <a:off x="4972" y="2306"/>
                <a:ext cx="345" cy="265"/>
                <a:chOff x="4972" y="2306"/>
                <a:chExt cx="345" cy="265"/>
              </a:xfrm>
            </p:grpSpPr>
            <p:sp>
              <p:nvSpPr>
                <p:cNvPr id="290215" name="Freeform 423"/>
                <p:cNvSpPr>
                  <a:spLocks/>
                </p:cNvSpPr>
                <p:nvPr/>
              </p:nvSpPr>
              <p:spPr bwMode="auto">
                <a:xfrm>
                  <a:off x="5181" y="2479"/>
                  <a:ext cx="126" cy="71"/>
                </a:xfrm>
                <a:custGeom>
                  <a:avLst/>
                  <a:gdLst/>
                  <a:ahLst/>
                  <a:cxnLst>
                    <a:cxn ang="0">
                      <a:pos x="429" y="0"/>
                    </a:cxn>
                    <a:cxn ang="0">
                      <a:pos x="499" y="50"/>
                    </a:cxn>
                    <a:cxn ang="0">
                      <a:pos x="505" y="76"/>
                    </a:cxn>
                    <a:cxn ang="0">
                      <a:pos x="501" y="114"/>
                    </a:cxn>
                    <a:cxn ang="0">
                      <a:pos x="488" y="146"/>
                    </a:cxn>
                    <a:cxn ang="0">
                      <a:pos x="467" y="176"/>
                    </a:cxn>
                    <a:cxn ang="0">
                      <a:pos x="428" y="207"/>
                    </a:cxn>
                    <a:cxn ang="0">
                      <a:pos x="376" y="234"/>
                    </a:cxn>
                    <a:cxn ang="0">
                      <a:pos x="311" y="261"/>
                    </a:cxn>
                    <a:cxn ang="0">
                      <a:pos x="247" y="278"/>
                    </a:cxn>
                    <a:cxn ang="0">
                      <a:pos x="177" y="282"/>
                    </a:cxn>
                    <a:cxn ang="0">
                      <a:pos x="120" y="279"/>
                    </a:cxn>
                    <a:cxn ang="0">
                      <a:pos x="63" y="253"/>
                    </a:cxn>
                    <a:cxn ang="0">
                      <a:pos x="0" y="222"/>
                    </a:cxn>
                    <a:cxn ang="0">
                      <a:pos x="88" y="241"/>
                    </a:cxn>
                    <a:cxn ang="0">
                      <a:pos x="183" y="247"/>
                    </a:cxn>
                    <a:cxn ang="0">
                      <a:pos x="253" y="222"/>
                    </a:cxn>
                    <a:cxn ang="0">
                      <a:pos x="335" y="184"/>
                    </a:cxn>
                    <a:cxn ang="0">
                      <a:pos x="392" y="127"/>
                    </a:cxn>
                    <a:cxn ang="0">
                      <a:pos x="429" y="0"/>
                    </a:cxn>
                  </a:cxnLst>
                  <a:rect l="0" t="0" r="r" b="b"/>
                  <a:pathLst>
                    <a:path w="505" h="282">
                      <a:moveTo>
                        <a:pt x="429" y="0"/>
                      </a:moveTo>
                      <a:lnTo>
                        <a:pt x="499" y="50"/>
                      </a:lnTo>
                      <a:lnTo>
                        <a:pt x="505" y="76"/>
                      </a:lnTo>
                      <a:lnTo>
                        <a:pt x="501" y="114"/>
                      </a:lnTo>
                      <a:lnTo>
                        <a:pt x="488" y="146"/>
                      </a:lnTo>
                      <a:lnTo>
                        <a:pt x="467" y="176"/>
                      </a:lnTo>
                      <a:lnTo>
                        <a:pt x="428" y="207"/>
                      </a:lnTo>
                      <a:lnTo>
                        <a:pt x="376" y="234"/>
                      </a:lnTo>
                      <a:lnTo>
                        <a:pt x="311" y="261"/>
                      </a:lnTo>
                      <a:lnTo>
                        <a:pt x="247" y="278"/>
                      </a:lnTo>
                      <a:lnTo>
                        <a:pt x="177" y="282"/>
                      </a:lnTo>
                      <a:lnTo>
                        <a:pt x="120" y="279"/>
                      </a:lnTo>
                      <a:lnTo>
                        <a:pt x="63" y="253"/>
                      </a:lnTo>
                      <a:lnTo>
                        <a:pt x="0" y="222"/>
                      </a:lnTo>
                      <a:lnTo>
                        <a:pt x="88" y="241"/>
                      </a:lnTo>
                      <a:lnTo>
                        <a:pt x="183" y="247"/>
                      </a:lnTo>
                      <a:lnTo>
                        <a:pt x="253" y="222"/>
                      </a:lnTo>
                      <a:lnTo>
                        <a:pt x="335" y="184"/>
                      </a:lnTo>
                      <a:lnTo>
                        <a:pt x="392" y="127"/>
                      </a:lnTo>
                      <a:lnTo>
                        <a:pt x="429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216" name="Freeform 424"/>
                <p:cNvSpPr>
                  <a:spLocks/>
                </p:cNvSpPr>
                <p:nvPr/>
              </p:nvSpPr>
              <p:spPr bwMode="auto">
                <a:xfrm>
                  <a:off x="5263" y="2479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166" y="5"/>
                    </a:cxn>
                    <a:cxn ang="0">
                      <a:pos x="201" y="0"/>
                    </a:cxn>
                    <a:cxn ang="0">
                      <a:pos x="211" y="12"/>
                    </a:cxn>
                    <a:cxn ang="0">
                      <a:pos x="215" y="33"/>
                    </a:cxn>
                    <a:cxn ang="0">
                      <a:pos x="205" y="62"/>
                    </a:cxn>
                    <a:cxn ang="0">
                      <a:pos x="183" y="76"/>
                    </a:cxn>
                    <a:cxn ang="0">
                      <a:pos x="157" y="79"/>
                    </a:cxn>
                    <a:cxn ang="0">
                      <a:pos x="132" y="140"/>
                    </a:cxn>
                    <a:cxn ang="0">
                      <a:pos x="74" y="179"/>
                    </a:cxn>
                    <a:cxn ang="0">
                      <a:pos x="36" y="202"/>
                    </a:cxn>
                    <a:cxn ang="0">
                      <a:pos x="0" y="215"/>
                    </a:cxn>
                    <a:cxn ang="0">
                      <a:pos x="43" y="164"/>
                    </a:cxn>
                    <a:cxn ang="0">
                      <a:pos x="71" y="135"/>
                    </a:cxn>
                    <a:cxn ang="0">
                      <a:pos x="96" y="99"/>
                    </a:cxn>
                    <a:cxn ang="0">
                      <a:pos x="135" y="51"/>
                    </a:cxn>
                    <a:cxn ang="0">
                      <a:pos x="147" y="42"/>
                    </a:cxn>
                    <a:cxn ang="0">
                      <a:pos x="152" y="29"/>
                    </a:cxn>
                    <a:cxn ang="0">
                      <a:pos x="155" y="18"/>
                    </a:cxn>
                    <a:cxn ang="0">
                      <a:pos x="166" y="5"/>
                    </a:cxn>
                  </a:cxnLst>
                  <a:rect l="0" t="0" r="r" b="b"/>
                  <a:pathLst>
                    <a:path w="215" h="215">
                      <a:moveTo>
                        <a:pt x="166" y="5"/>
                      </a:moveTo>
                      <a:lnTo>
                        <a:pt x="201" y="0"/>
                      </a:lnTo>
                      <a:lnTo>
                        <a:pt x="211" y="12"/>
                      </a:lnTo>
                      <a:lnTo>
                        <a:pt x="215" y="33"/>
                      </a:lnTo>
                      <a:lnTo>
                        <a:pt x="205" y="62"/>
                      </a:lnTo>
                      <a:lnTo>
                        <a:pt x="183" y="76"/>
                      </a:lnTo>
                      <a:lnTo>
                        <a:pt x="157" y="79"/>
                      </a:lnTo>
                      <a:lnTo>
                        <a:pt x="132" y="140"/>
                      </a:lnTo>
                      <a:lnTo>
                        <a:pt x="74" y="179"/>
                      </a:lnTo>
                      <a:lnTo>
                        <a:pt x="36" y="202"/>
                      </a:lnTo>
                      <a:lnTo>
                        <a:pt x="0" y="215"/>
                      </a:lnTo>
                      <a:lnTo>
                        <a:pt x="43" y="164"/>
                      </a:lnTo>
                      <a:lnTo>
                        <a:pt x="71" y="135"/>
                      </a:lnTo>
                      <a:lnTo>
                        <a:pt x="96" y="99"/>
                      </a:lnTo>
                      <a:lnTo>
                        <a:pt x="135" y="51"/>
                      </a:lnTo>
                      <a:lnTo>
                        <a:pt x="147" y="42"/>
                      </a:lnTo>
                      <a:lnTo>
                        <a:pt x="152" y="29"/>
                      </a:lnTo>
                      <a:lnTo>
                        <a:pt x="155" y="18"/>
                      </a:lnTo>
                      <a:lnTo>
                        <a:pt x="166" y="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217" name="Group 425"/>
                <p:cNvGrpSpPr>
                  <a:grpSpLocks/>
                </p:cNvGrpSpPr>
                <p:nvPr/>
              </p:nvGrpSpPr>
              <p:grpSpPr bwMode="auto">
                <a:xfrm>
                  <a:off x="4972" y="2306"/>
                  <a:ext cx="341" cy="265"/>
                  <a:chOff x="4972" y="2306"/>
                  <a:chExt cx="341" cy="265"/>
                </a:xfrm>
              </p:grpSpPr>
              <p:grpSp>
                <p:nvGrpSpPr>
                  <p:cNvPr id="290218" name="Group 426"/>
                  <p:cNvGrpSpPr>
                    <a:grpSpLocks/>
                  </p:cNvGrpSpPr>
                  <p:nvPr/>
                </p:nvGrpSpPr>
                <p:grpSpPr bwMode="auto">
                  <a:xfrm>
                    <a:off x="4972" y="2306"/>
                    <a:ext cx="341" cy="265"/>
                    <a:chOff x="4972" y="2306"/>
                    <a:chExt cx="341" cy="265"/>
                  </a:xfrm>
                </p:grpSpPr>
                <p:grpSp>
                  <p:nvGrpSpPr>
                    <p:cNvPr id="290219" name="Group 4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2" y="2306"/>
                      <a:ext cx="341" cy="265"/>
                      <a:chOff x="4972" y="2306"/>
                      <a:chExt cx="341" cy="265"/>
                    </a:xfrm>
                  </p:grpSpPr>
                  <p:grpSp>
                    <p:nvGrpSpPr>
                      <p:cNvPr id="290220" name="Group 4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32" y="2306"/>
                        <a:ext cx="56" cy="78"/>
                        <a:chOff x="5032" y="2306"/>
                        <a:chExt cx="56" cy="78"/>
                      </a:xfrm>
                    </p:grpSpPr>
                    <p:sp>
                      <p:nvSpPr>
                        <p:cNvPr id="290221" name="Freeform 4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2" y="2306"/>
                          <a:ext cx="56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6" y="194"/>
                            </a:cxn>
                            <a:cxn ang="0">
                              <a:pos x="191" y="166"/>
                            </a:cxn>
                            <a:cxn ang="0">
                              <a:pos x="176" y="144"/>
                            </a:cxn>
                            <a:cxn ang="0">
                              <a:pos x="181" y="124"/>
                            </a:cxn>
                            <a:cxn ang="0">
                              <a:pos x="182" y="108"/>
                            </a:cxn>
                            <a:cxn ang="0">
                              <a:pos x="177" y="95"/>
                            </a:cxn>
                            <a:cxn ang="0">
                              <a:pos x="166" y="90"/>
                            </a:cxn>
                            <a:cxn ang="0">
                              <a:pos x="175" y="77"/>
                            </a:cxn>
                            <a:cxn ang="0">
                              <a:pos x="172" y="62"/>
                            </a:cxn>
                            <a:cxn ang="0">
                              <a:pos x="164" y="50"/>
                            </a:cxn>
                            <a:cxn ang="0">
                              <a:pos x="152" y="45"/>
                            </a:cxn>
                            <a:cxn ang="0">
                              <a:pos x="141" y="42"/>
                            </a:cxn>
                            <a:cxn ang="0">
                              <a:pos x="128" y="44"/>
                            </a:cxn>
                            <a:cxn ang="0">
                              <a:pos x="133" y="32"/>
                            </a:cxn>
                            <a:cxn ang="0">
                              <a:pos x="130" y="19"/>
                            </a:cxn>
                            <a:cxn ang="0">
                              <a:pos x="123" y="13"/>
                            </a:cxn>
                            <a:cxn ang="0">
                              <a:pos x="113" y="10"/>
                            </a:cxn>
                            <a:cxn ang="0">
                              <a:pos x="102" y="11"/>
                            </a:cxn>
                            <a:cxn ang="0">
                              <a:pos x="92" y="16"/>
                            </a:cxn>
                            <a:cxn ang="0">
                              <a:pos x="83" y="4"/>
                            </a:cxn>
                            <a:cxn ang="0">
                              <a:pos x="67" y="0"/>
                            </a:cxn>
                            <a:cxn ang="0">
                              <a:pos x="47" y="0"/>
                            </a:cxn>
                            <a:cxn ang="0">
                              <a:pos x="25" y="8"/>
                            </a:cxn>
                            <a:cxn ang="0">
                              <a:pos x="11" y="21"/>
                            </a:cxn>
                            <a:cxn ang="0">
                              <a:pos x="2" y="33"/>
                            </a:cxn>
                            <a:cxn ang="0">
                              <a:pos x="0" y="52"/>
                            </a:cxn>
                            <a:cxn ang="0">
                              <a:pos x="3" y="71"/>
                            </a:cxn>
                            <a:cxn ang="0">
                              <a:pos x="11" y="92"/>
                            </a:cxn>
                            <a:cxn ang="0">
                              <a:pos x="17" y="116"/>
                            </a:cxn>
                            <a:cxn ang="0">
                              <a:pos x="28" y="141"/>
                            </a:cxn>
                            <a:cxn ang="0">
                              <a:pos x="47" y="160"/>
                            </a:cxn>
                            <a:cxn ang="0">
                              <a:pos x="82" y="186"/>
                            </a:cxn>
                            <a:cxn ang="0">
                              <a:pos x="119" y="202"/>
                            </a:cxn>
                            <a:cxn ang="0">
                              <a:pos x="158" y="213"/>
                            </a:cxn>
                            <a:cxn ang="0">
                              <a:pos x="201" y="262"/>
                            </a:cxn>
                            <a:cxn ang="0">
                              <a:pos x="218" y="314"/>
                            </a:cxn>
                            <a:cxn ang="0">
                              <a:pos x="226" y="194"/>
                            </a:cxn>
                          </a:cxnLst>
                          <a:rect l="0" t="0" r="r" b="b"/>
                          <a:pathLst>
                            <a:path w="226" h="314">
                              <a:moveTo>
                                <a:pt x="226" y="194"/>
                              </a:moveTo>
                              <a:lnTo>
                                <a:pt x="191" y="166"/>
                              </a:lnTo>
                              <a:lnTo>
                                <a:pt x="176" y="144"/>
                              </a:lnTo>
                              <a:lnTo>
                                <a:pt x="181" y="124"/>
                              </a:lnTo>
                              <a:lnTo>
                                <a:pt x="182" y="108"/>
                              </a:lnTo>
                              <a:lnTo>
                                <a:pt x="177" y="95"/>
                              </a:lnTo>
                              <a:lnTo>
                                <a:pt x="166" y="90"/>
                              </a:lnTo>
                              <a:lnTo>
                                <a:pt x="175" y="77"/>
                              </a:lnTo>
                              <a:lnTo>
                                <a:pt x="172" y="62"/>
                              </a:lnTo>
                              <a:lnTo>
                                <a:pt x="164" y="50"/>
                              </a:lnTo>
                              <a:lnTo>
                                <a:pt x="152" y="45"/>
                              </a:lnTo>
                              <a:lnTo>
                                <a:pt x="141" y="42"/>
                              </a:lnTo>
                              <a:lnTo>
                                <a:pt x="128" y="44"/>
                              </a:lnTo>
                              <a:lnTo>
                                <a:pt x="133" y="32"/>
                              </a:lnTo>
                              <a:lnTo>
                                <a:pt x="130" y="19"/>
                              </a:lnTo>
                              <a:lnTo>
                                <a:pt x="123" y="13"/>
                              </a:lnTo>
                              <a:lnTo>
                                <a:pt x="113" y="10"/>
                              </a:lnTo>
                              <a:lnTo>
                                <a:pt x="102" y="11"/>
                              </a:lnTo>
                              <a:lnTo>
                                <a:pt x="92" y="16"/>
                              </a:lnTo>
                              <a:lnTo>
                                <a:pt x="83" y="4"/>
                              </a:lnTo>
                              <a:lnTo>
                                <a:pt x="67" y="0"/>
                              </a:lnTo>
                              <a:lnTo>
                                <a:pt x="47" y="0"/>
                              </a:lnTo>
                              <a:lnTo>
                                <a:pt x="25" y="8"/>
                              </a:lnTo>
                              <a:lnTo>
                                <a:pt x="11" y="21"/>
                              </a:lnTo>
                              <a:lnTo>
                                <a:pt x="2" y="33"/>
                              </a:lnTo>
                              <a:lnTo>
                                <a:pt x="0" y="52"/>
                              </a:lnTo>
                              <a:lnTo>
                                <a:pt x="3" y="71"/>
                              </a:lnTo>
                              <a:lnTo>
                                <a:pt x="11" y="92"/>
                              </a:lnTo>
                              <a:lnTo>
                                <a:pt x="17" y="116"/>
                              </a:lnTo>
                              <a:lnTo>
                                <a:pt x="28" y="141"/>
                              </a:lnTo>
                              <a:lnTo>
                                <a:pt x="47" y="160"/>
                              </a:lnTo>
                              <a:lnTo>
                                <a:pt x="82" y="186"/>
                              </a:lnTo>
                              <a:lnTo>
                                <a:pt x="119" y="202"/>
                              </a:lnTo>
                              <a:lnTo>
                                <a:pt x="158" y="213"/>
                              </a:lnTo>
                              <a:lnTo>
                                <a:pt x="201" y="262"/>
                              </a:lnTo>
                              <a:lnTo>
                                <a:pt x="218" y="314"/>
                              </a:lnTo>
                              <a:lnTo>
                                <a:pt x="226" y="1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A08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2" name="Freeform 4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43" y="2310"/>
                          <a:ext cx="12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59"/>
                            </a:cxn>
                            <a:cxn ang="0">
                              <a:pos x="0" y="42"/>
                            </a:cxn>
                            <a:cxn ang="0">
                              <a:pos x="1" y="25"/>
                            </a:cxn>
                            <a:cxn ang="0">
                              <a:pos x="8" y="12"/>
                            </a:cxn>
                            <a:cxn ang="0">
                              <a:pos x="18" y="6"/>
                            </a:cxn>
                            <a:cxn ang="0">
                              <a:pos x="29" y="2"/>
                            </a:cxn>
                            <a:cxn ang="0">
                              <a:pos x="36" y="3"/>
                            </a:cxn>
                            <a:cxn ang="0">
                              <a:pos x="47" y="0"/>
                            </a:cxn>
                          </a:cxnLst>
                          <a:rect l="0" t="0" r="r" b="b"/>
                          <a:pathLst>
                            <a:path w="47" h="59">
                              <a:moveTo>
                                <a:pt x="2" y="59"/>
                              </a:moveTo>
                              <a:lnTo>
                                <a:pt x="0" y="42"/>
                              </a:lnTo>
                              <a:lnTo>
                                <a:pt x="1" y="25"/>
                              </a:lnTo>
                              <a:lnTo>
                                <a:pt x="8" y="12"/>
                              </a:lnTo>
                              <a:lnTo>
                                <a:pt x="18" y="6"/>
                              </a:lnTo>
                              <a:lnTo>
                                <a:pt x="29" y="2"/>
                              </a:lnTo>
                              <a:lnTo>
                                <a:pt x="36" y="3"/>
                              </a:lnTo>
                              <a:lnTo>
                                <a:pt x="47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3" name="Freeform 4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3" y="2317"/>
                          <a:ext cx="9" cy="1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20" y="3"/>
                            </a:cxn>
                            <a:cxn ang="0">
                              <a:pos x="8" y="10"/>
                            </a:cxn>
                            <a:cxn ang="0">
                              <a:pos x="0" y="21"/>
                            </a:cxn>
                            <a:cxn ang="0">
                              <a:pos x="2" y="32"/>
                            </a:cxn>
                            <a:cxn ang="0">
                              <a:pos x="12" y="45"/>
                            </a:cxn>
                            <a:cxn ang="0">
                              <a:pos x="15" y="60"/>
                            </a:cxn>
                          </a:cxnLst>
                          <a:rect l="0" t="0" r="r" b="b"/>
                          <a:pathLst>
                            <a:path w="38" h="60">
                              <a:moveTo>
                                <a:pt x="38" y="0"/>
                              </a:moveTo>
                              <a:lnTo>
                                <a:pt x="20" y="3"/>
                              </a:lnTo>
                              <a:lnTo>
                                <a:pt x="8" y="10"/>
                              </a:lnTo>
                              <a:lnTo>
                                <a:pt x="0" y="21"/>
                              </a:lnTo>
                              <a:lnTo>
                                <a:pt x="2" y="32"/>
                              </a:lnTo>
                              <a:lnTo>
                                <a:pt x="12" y="45"/>
                              </a:lnTo>
                              <a:lnTo>
                                <a:pt x="15" y="6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24" name="Freeform 4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2" y="2327"/>
                          <a:ext cx="10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6"/>
                            </a:cxn>
                            <a:cxn ang="0">
                              <a:pos x="27" y="0"/>
                            </a:cxn>
                            <a:cxn ang="0">
                              <a:pos x="13" y="4"/>
                            </a:cxn>
                            <a:cxn ang="0">
                              <a:pos x="3" y="12"/>
                            </a:cxn>
                            <a:cxn ang="0">
                              <a:pos x="0" y="25"/>
                            </a:cxn>
                            <a:cxn ang="0">
                              <a:pos x="6" y="36"/>
                            </a:cxn>
                            <a:cxn ang="0">
                              <a:pos x="13" y="48"/>
                            </a:cxn>
                          </a:cxnLst>
                          <a:rect l="0" t="0" r="r" b="b"/>
                          <a:pathLst>
                            <a:path w="42" h="48">
                              <a:moveTo>
                                <a:pt x="42" y="6"/>
                              </a:moveTo>
                              <a:lnTo>
                                <a:pt x="27" y="0"/>
                              </a:lnTo>
                              <a:lnTo>
                                <a:pt x="13" y="4"/>
                              </a:lnTo>
                              <a:lnTo>
                                <a:pt x="3" y="12"/>
                              </a:lnTo>
                              <a:lnTo>
                                <a:pt x="0" y="25"/>
                              </a:lnTo>
                              <a:lnTo>
                                <a:pt x="6" y="36"/>
                              </a:lnTo>
                              <a:lnTo>
                                <a:pt x="13" y="4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225" name="Freeform 4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2" y="2320"/>
                        <a:ext cx="341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5" y="771"/>
                          </a:cxn>
                          <a:cxn ang="0">
                            <a:pos x="481" y="831"/>
                          </a:cxn>
                          <a:cxn ang="0">
                            <a:pos x="439" y="865"/>
                          </a:cxn>
                          <a:cxn ang="0">
                            <a:pos x="386" y="895"/>
                          </a:cxn>
                          <a:cxn ang="0">
                            <a:pos x="375" y="932"/>
                          </a:cxn>
                          <a:cxn ang="0">
                            <a:pos x="351" y="961"/>
                          </a:cxn>
                          <a:cxn ang="0">
                            <a:pos x="331" y="1003"/>
                          </a:cxn>
                          <a:cxn ang="0">
                            <a:pos x="316" y="888"/>
                          </a:cxn>
                          <a:cxn ang="0">
                            <a:pos x="297" y="813"/>
                          </a:cxn>
                          <a:cxn ang="0">
                            <a:pos x="316" y="679"/>
                          </a:cxn>
                          <a:cxn ang="0">
                            <a:pos x="284" y="610"/>
                          </a:cxn>
                          <a:cxn ang="0">
                            <a:pos x="240" y="483"/>
                          </a:cxn>
                          <a:cxn ang="0">
                            <a:pos x="158" y="341"/>
                          </a:cxn>
                          <a:cxn ang="0">
                            <a:pos x="134" y="253"/>
                          </a:cxn>
                          <a:cxn ang="0">
                            <a:pos x="89" y="146"/>
                          </a:cxn>
                          <a:cxn ang="0">
                            <a:pos x="39" y="69"/>
                          </a:cxn>
                          <a:cxn ang="0">
                            <a:pos x="0" y="39"/>
                          </a:cxn>
                          <a:cxn ang="0">
                            <a:pos x="46" y="15"/>
                          </a:cxn>
                          <a:cxn ang="0">
                            <a:pos x="107" y="0"/>
                          </a:cxn>
                          <a:cxn ang="0">
                            <a:pos x="181" y="8"/>
                          </a:cxn>
                          <a:cxn ang="0">
                            <a:pos x="255" y="31"/>
                          </a:cxn>
                          <a:cxn ang="0">
                            <a:pos x="324" y="62"/>
                          </a:cxn>
                          <a:cxn ang="0">
                            <a:pos x="373" y="88"/>
                          </a:cxn>
                          <a:cxn ang="0">
                            <a:pos x="394" y="79"/>
                          </a:cxn>
                          <a:cxn ang="0">
                            <a:pos x="425" y="61"/>
                          </a:cxn>
                          <a:cxn ang="0">
                            <a:pos x="431" y="17"/>
                          </a:cxn>
                          <a:cxn ang="0">
                            <a:pos x="461" y="40"/>
                          </a:cxn>
                          <a:cxn ang="0">
                            <a:pos x="500" y="49"/>
                          </a:cxn>
                          <a:cxn ang="0">
                            <a:pos x="554" y="61"/>
                          </a:cxn>
                          <a:cxn ang="0">
                            <a:pos x="606" y="66"/>
                          </a:cxn>
                          <a:cxn ang="0">
                            <a:pos x="655" y="71"/>
                          </a:cxn>
                          <a:cxn ang="0">
                            <a:pos x="724" y="69"/>
                          </a:cxn>
                          <a:cxn ang="0">
                            <a:pos x="784" y="93"/>
                          </a:cxn>
                          <a:cxn ang="0">
                            <a:pos x="834" y="136"/>
                          </a:cxn>
                          <a:cxn ang="0">
                            <a:pos x="883" y="201"/>
                          </a:cxn>
                          <a:cxn ang="0">
                            <a:pos x="920" y="250"/>
                          </a:cxn>
                          <a:cxn ang="0">
                            <a:pos x="967" y="290"/>
                          </a:cxn>
                          <a:cxn ang="0">
                            <a:pos x="1017" y="319"/>
                          </a:cxn>
                          <a:cxn ang="0">
                            <a:pos x="1059" y="351"/>
                          </a:cxn>
                          <a:cxn ang="0">
                            <a:pos x="1081" y="393"/>
                          </a:cxn>
                          <a:cxn ang="0">
                            <a:pos x="1159" y="384"/>
                          </a:cxn>
                          <a:cxn ang="0">
                            <a:pos x="1256" y="399"/>
                          </a:cxn>
                          <a:cxn ang="0">
                            <a:pos x="1237" y="354"/>
                          </a:cxn>
                          <a:cxn ang="0">
                            <a:pos x="1339" y="367"/>
                          </a:cxn>
                          <a:cxn ang="0">
                            <a:pos x="1346" y="489"/>
                          </a:cxn>
                          <a:cxn ang="0">
                            <a:pos x="1352" y="590"/>
                          </a:cxn>
                          <a:cxn ang="0">
                            <a:pos x="1364" y="622"/>
                          </a:cxn>
                          <a:cxn ang="0">
                            <a:pos x="1339" y="635"/>
                          </a:cxn>
                          <a:cxn ang="0">
                            <a:pos x="1314" y="635"/>
                          </a:cxn>
                          <a:cxn ang="0">
                            <a:pos x="1288" y="704"/>
                          </a:cxn>
                          <a:cxn ang="0">
                            <a:pos x="1237" y="781"/>
                          </a:cxn>
                          <a:cxn ang="0">
                            <a:pos x="1200" y="819"/>
                          </a:cxn>
                          <a:cxn ang="0">
                            <a:pos x="1156" y="845"/>
                          </a:cxn>
                          <a:cxn ang="0">
                            <a:pos x="1074" y="882"/>
                          </a:cxn>
                          <a:cxn ang="0">
                            <a:pos x="992" y="898"/>
                          </a:cxn>
                          <a:cxn ang="0">
                            <a:pos x="903" y="901"/>
                          </a:cxn>
                          <a:cxn ang="0">
                            <a:pos x="837" y="887"/>
                          </a:cxn>
                          <a:cxn ang="0">
                            <a:pos x="778" y="866"/>
                          </a:cxn>
                          <a:cxn ang="0">
                            <a:pos x="727" y="838"/>
                          </a:cxn>
                          <a:cxn ang="0">
                            <a:pos x="688" y="800"/>
                          </a:cxn>
                          <a:cxn ang="0">
                            <a:pos x="656" y="768"/>
                          </a:cxn>
                          <a:cxn ang="0">
                            <a:pos x="595" y="751"/>
                          </a:cxn>
                          <a:cxn ang="0">
                            <a:pos x="525" y="771"/>
                          </a:cxn>
                        </a:cxnLst>
                        <a:rect l="0" t="0" r="r" b="b"/>
                        <a:pathLst>
                          <a:path w="1364" h="1003">
                            <a:moveTo>
                              <a:pt x="525" y="771"/>
                            </a:moveTo>
                            <a:lnTo>
                              <a:pt x="481" y="831"/>
                            </a:lnTo>
                            <a:lnTo>
                              <a:pt x="439" y="865"/>
                            </a:lnTo>
                            <a:lnTo>
                              <a:pt x="386" y="895"/>
                            </a:lnTo>
                            <a:lnTo>
                              <a:pt x="375" y="932"/>
                            </a:lnTo>
                            <a:lnTo>
                              <a:pt x="351" y="961"/>
                            </a:lnTo>
                            <a:lnTo>
                              <a:pt x="331" y="1003"/>
                            </a:lnTo>
                            <a:lnTo>
                              <a:pt x="316" y="888"/>
                            </a:lnTo>
                            <a:lnTo>
                              <a:pt x="297" y="813"/>
                            </a:lnTo>
                            <a:lnTo>
                              <a:pt x="316" y="679"/>
                            </a:lnTo>
                            <a:lnTo>
                              <a:pt x="284" y="610"/>
                            </a:lnTo>
                            <a:lnTo>
                              <a:pt x="240" y="483"/>
                            </a:lnTo>
                            <a:lnTo>
                              <a:pt x="158" y="341"/>
                            </a:lnTo>
                            <a:lnTo>
                              <a:pt x="134" y="253"/>
                            </a:lnTo>
                            <a:lnTo>
                              <a:pt x="89" y="146"/>
                            </a:lnTo>
                            <a:lnTo>
                              <a:pt x="39" y="69"/>
                            </a:lnTo>
                            <a:lnTo>
                              <a:pt x="0" y="39"/>
                            </a:lnTo>
                            <a:lnTo>
                              <a:pt x="46" y="15"/>
                            </a:lnTo>
                            <a:lnTo>
                              <a:pt x="107" y="0"/>
                            </a:lnTo>
                            <a:lnTo>
                              <a:pt x="181" y="8"/>
                            </a:lnTo>
                            <a:lnTo>
                              <a:pt x="255" y="31"/>
                            </a:lnTo>
                            <a:lnTo>
                              <a:pt x="324" y="62"/>
                            </a:lnTo>
                            <a:lnTo>
                              <a:pt x="373" y="88"/>
                            </a:lnTo>
                            <a:lnTo>
                              <a:pt x="394" y="79"/>
                            </a:lnTo>
                            <a:lnTo>
                              <a:pt x="425" y="61"/>
                            </a:lnTo>
                            <a:lnTo>
                              <a:pt x="431" y="17"/>
                            </a:lnTo>
                            <a:lnTo>
                              <a:pt x="461" y="40"/>
                            </a:lnTo>
                            <a:lnTo>
                              <a:pt x="500" y="49"/>
                            </a:lnTo>
                            <a:lnTo>
                              <a:pt x="554" y="61"/>
                            </a:lnTo>
                            <a:lnTo>
                              <a:pt x="606" y="66"/>
                            </a:lnTo>
                            <a:lnTo>
                              <a:pt x="655" y="71"/>
                            </a:lnTo>
                            <a:lnTo>
                              <a:pt x="724" y="69"/>
                            </a:lnTo>
                            <a:lnTo>
                              <a:pt x="784" y="93"/>
                            </a:lnTo>
                            <a:lnTo>
                              <a:pt x="834" y="136"/>
                            </a:lnTo>
                            <a:lnTo>
                              <a:pt x="883" y="201"/>
                            </a:lnTo>
                            <a:lnTo>
                              <a:pt x="920" y="250"/>
                            </a:lnTo>
                            <a:lnTo>
                              <a:pt x="967" y="290"/>
                            </a:lnTo>
                            <a:lnTo>
                              <a:pt x="1017" y="319"/>
                            </a:lnTo>
                            <a:lnTo>
                              <a:pt x="1059" y="351"/>
                            </a:lnTo>
                            <a:lnTo>
                              <a:pt x="1081" y="393"/>
                            </a:lnTo>
                            <a:lnTo>
                              <a:pt x="1159" y="384"/>
                            </a:lnTo>
                            <a:lnTo>
                              <a:pt x="1256" y="399"/>
                            </a:lnTo>
                            <a:lnTo>
                              <a:pt x="1237" y="354"/>
                            </a:lnTo>
                            <a:lnTo>
                              <a:pt x="1339" y="367"/>
                            </a:lnTo>
                            <a:lnTo>
                              <a:pt x="1346" y="489"/>
                            </a:lnTo>
                            <a:lnTo>
                              <a:pt x="1352" y="590"/>
                            </a:lnTo>
                            <a:lnTo>
                              <a:pt x="1364" y="622"/>
                            </a:lnTo>
                            <a:lnTo>
                              <a:pt x="1339" y="635"/>
                            </a:lnTo>
                            <a:lnTo>
                              <a:pt x="1314" y="635"/>
                            </a:lnTo>
                            <a:lnTo>
                              <a:pt x="1288" y="704"/>
                            </a:lnTo>
                            <a:lnTo>
                              <a:pt x="1237" y="781"/>
                            </a:lnTo>
                            <a:lnTo>
                              <a:pt x="1200" y="819"/>
                            </a:lnTo>
                            <a:lnTo>
                              <a:pt x="1156" y="845"/>
                            </a:lnTo>
                            <a:lnTo>
                              <a:pt x="1074" y="882"/>
                            </a:lnTo>
                            <a:lnTo>
                              <a:pt x="992" y="898"/>
                            </a:lnTo>
                            <a:lnTo>
                              <a:pt x="903" y="901"/>
                            </a:lnTo>
                            <a:lnTo>
                              <a:pt x="837" y="887"/>
                            </a:lnTo>
                            <a:lnTo>
                              <a:pt x="778" y="866"/>
                            </a:lnTo>
                            <a:lnTo>
                              <a:pt x="727" y="838"/>
                            </a:lnTo>
                            <a:lnTo>
                              <a:pt x="688" y="800"/>
                            </a:lnTo>
                            <a:lnTo>
                              <a:pt x="656" y="768"/>
                            </a:lnTo>
                            <a:lnTo>
                              <a:pt x="595" y="751"/>
                            </a:lnTo>
                            <a:lnTo>
                              <a:pt x="525" y="771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226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5066" y="2342"/>
                      <a:ext cx="179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50" y="44"/>
                        </a:cxn>
                        <a:cxn ang="0">
                          <a:pos x="94" y="69"/>
                        </a:cxn>
                        <a:cxn ang="0">
                          <a:pos x="134" y="99"/>
                        </a:cxn>
                        <a:cxn ang="0">
                          <a:pos x="156" y="128"/>
                        </a:cxn>
                        <a:cxn ang="0">
                          <a:pos x="175" y="153"/>
                        </a:cxn>
                        <a:cxn ang="0">
                          <a:pos x="206" y="177"/>
                        </a:cxn>
                        <a:cxn ang="0">
                          <a:pos x="245" y="194"/>
                        </a:cxn>
                        <a:cxn ang="0">
                          <a:pos x="273" y="219"/>
                        </a:cxn>
                        <a:cxn ang="0">
                          <a:pos x="295" y="250"/>
                        </a:cxn>
                        <a:cxn ang="0">
                          <a:pos x="321" y="288"/>
                        </a:cxn>
                        <a:cxn ang="0">
                          <a:pos x="340" y="327"/>
                        </a:cxn>
                        <a:cxn ang="0">
                          <a:pos x="359" y="378"/>
                        </a:cxn>
                        <a:cxn ang="0">
                          <a:pos x="383" y="420"/>
                        </a:cxn>
                        <a:cxn ang="0">
                          <a:pos x="411" y="451"/>
                        </a:cxn>
                        <a:cxn ang="0">
                          <a:pos x="448" y="475"/>
                        </a:cxn>
                        <a:cxn ang="0">
                          <a:pos x="485" y="487"/>
                        </a:cxn>
                        <a:cxn ang="0">
                          <a:pos x="521" y="496"/>
                        </a:cxn>
                        <a:cxn ang="0">
                          <a:pos x="561" y="493"/>
                        </a:cxn>
                        <a:cxn ang="0">
                          <a:pos x="599" y="485"/>
                        </a:cxn>
                        <a:cxn ang="0">
                          <a:pos x="640" y="466"/>
                        </a:cxn>
                        <a:cxn ang="0">
                          <a:pos x="672" y="442"/>
                        </a:cxn>
                        <a:cxn ang="0">
                          <a:pos x="695" y="412"/>
                        </a:cxn>
                        <a:cxn ang="0">
                          <a:pos x="709" y="378"/>
                        </a:cxn>
                        <a:cxn ang="0">
                          <a:pos x="715" y="339"/>
                        </a:cxn>
                        <a:cxn ang="0">
                          <a:pos x="708" y="302"/>
                        </a:cxn>
                      </a:cxnLst>
                      <a:rect l="0" t="0" r="r" b="b"/>
                      <a:pathLst>
                        <a:path w="715" h="496">
                          <a:moveTo>
                            <a:pt x="0" y="0"/>
                          </a:moveTo>
                          <a:lnTo>
                            <a:pt x="50" y="44"/>
                          </a:lnTo>
                          <a:lnTo>
                            <a:pt x="94" y="69"/>
                          </a:lnTo>
                          <a:lnTo>
                            <a:pt x="134" y="99"/>
                          </a:lnTo>
                          <a:lnTo>
                            <a:pt x="156" y="128"/>
                          </a:lnTo>
                          <a:lnTo>
                            <a:pt x="175" y="153"/>
                          </a:lnTo>
                          <a:lnTo>
                            <a:pt x="206" y="177"/>
                          </a:lnTo>
                          <a:lnTo>
                            <a:pt x="245" y="194"/>
                          </a:lnTo>
                          <a:lnTo>
                            <a:pt x="273" y="219"/>
                          </a:lnTo>
                          <a:lnTo>
                            <a:pt x="295" y="250"/>
                          </a:lnTo>
                          <a:lnTo>
                            <a:pt x="321" y="288"/>
                          </a:lnTo>
                          <a:lnTo>
                            <a:pt x="340" y="327"/>
                          </a:lnTo>
                          <a:lnTo>
                            <a:pt x="359" y="378"/>
                          </a:lnTo>
                          <a:lnTo>
                            <a:pt x="383" y="420"/>
                          </a:lnTo>
                          <a:lnTo>
                            <a:pt x="411" y="451"/>
                          </a:lnTo>
                          <a:lnTo>
                            <a:pt x="448" y="475"/>
                          </a:lnTo>
                          <a:lnTo>
                            <a:pt x="485" y="487"/>
                          </a:lnTo>
                          <a:lnTo>
                            <a:pt x="521" y="496"/>
                          </a:lnTo>
                          <a:lnTo>
                            <a:pt x="561" y="493"/>
                          </a:lnTo>
                          <a:lnTo>
                            <a:pt x="599" y="485"/>
                          </a:lnTo>
                          <a:lnTo>
                            <a:pt x="640" y="466"/>
                          </a:lnTo>
                          <a:lnTo>
                            <a:pt x="672" y="442"/>
                          </a:lnTo>
                          <a:lnTo>
                            <a:pt x="695" y="412"/>
                          </a:lnTo>
                          <a:lnTo>
                            <a:pt x="709" y="378"/>
                          </a:lnTo>
                          <a:lnTo>
                            <a:pt x="715" y="339"/>
                          </a:lnTo>
                          <a:lnTo>
                            <a:pt x="708" y="30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27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5096" y="2355"/>
                    <a:ext cx="215" cy="189"/>
                    <a:chOff x="5096" y="2355"/>
                    <a:chExt cx="215" cy="189"/>
                  </a:xfrm>
                </p:grpSpPr>
                <p:sp>
                  <p:nvSpPr>
                    <p:cNvPr id="290228" name="Line 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445"/>
                      <a:ext cx="43" cy="14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29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5128" y="2428"/>
                      <a:ext cx="20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68"/>
                        </a:cxn>
                        <a:cxn ang="0">
                          <a:pos x="0" y="124"/>
                        </a:cxn>
                        <a:cxn ang="0">
                          <a:pos x="11" y="77"/>
                        </a:cxn>
                        <a:cxn ang="0">
                          <a:pos x="36" y="32"/>
                        </a:cxn>
                        <a:cxn ang="0">
                          <a:pos x="79" y="0"/>
                        </a:cxn>
                      </a:cxnLst>
                      <a:rect l="0" t="0" r="r" b="b"/>
                      <a:pathLst>
                        <a:path w="79" h="168">
                          <a:moveTo>
                            <a:pt x="9" y="168"/>
                          </a:moveTo>
                          <a:lnTo>
                            <a:pt x="0" y="124"/>
                          </a:lnTo>
                          <a:lnTo>
                            <a:pt x="11" y="77"/>
                          </a:lnTo>
                          <a:lnTo>
                            <a:pt x="36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0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5139" y="2437"/>
                      <a:ext cx="13" cy="45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180"/>
                        </a:cxn>
                        <a:cxn ang="0">
                          <a:pos x="24" y="163"/>
                        </a:cxn>
                        <a:cxn ang="0">
                          <a:pos x="8" y="137"/>
                        </a:cxn>
                        <a:cxn ang="0">
                          <a:pos x="0" y="99"/>
                        </a:cxn>
                        <a:cxn ang="0">
                          <a:pos x="5" y="64"/>
                        </a:cxn>
                        <a:cxn ang="0">
                          <a:pos x="24" y="27"/>
                        </a:cxn>
                        <a:cxn ang="0">
                          <a:pos x="48" y="0"/>
                        </a:cxn>
                      </a:cxnLst>
                      <a:rect l="0" t="0" r="r" b="b"/>
                      <a:pathLst>
                        <a:path w="51" h="180">
                          <a:moveTo>
                            <a:pt x="51" y="180"/>
                          </a:moveTo>
                          <a:lnTo>
                            <a:pt x="24" y="163"/>
                          </a:lnTo>
                          <a:lnTo>
                            <a:pt x="8" y="137"/>
                          </a:lnTo>
                          <a:lnTo>
                            <a:pt x="0" y="99"/>
                          </a:lnTo>
                          <a:lnTo>
                            <a:pt x="5" y="64"/>
                          </a:lnTo>
                          <a:lnTo>
                            <a:pt x="24" y="27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1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5157" y="2443"/>
                      <a:ext cx="10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34"/>
                        </a:cxn>
                        <a:cxn ang="0">
                          <a:pos x="17" y="66"/>
                        </a:cxn>
                        <a:cxn ang="0">
                          <a:pos x="40" y="80"/>
                        </a:cxn>
                      </a:cxnLst>
                      <a:rect l="0" t="0" r="r" b="b"/>
                      <a:pathLst>
                        <a:path w="40" h="80">
                          <a:moveTo>
                            <a:pt x="0" y="0"/>
                          </a:moveTo>
                          <a:lnTo>
                            <a:pt x="1" y="34"/>
                          </a:lnTo>
                          <a:lnTo>
                            <a:pt x="17" y="66"/>
                          </a:lnTo>
                          <a:lnTo>
                            <a:pt x="40" y="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2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5096" y="2413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06"/>
                        </a:cxn>
                        <a:cxn ang="0">
                          <a:pos x="17" y="73"/>
                        </a:cxn>
                        <a:cxn ang="0">
                          <a:pos x="43" y="39"/>
                        </a:cxn>
                        <a:cxn ang="0">
                          <a:pos x="75" y="15"/>
                        </a:cxn>
                        <a:cxn ang="0">
                          <a:pos x="106" y="3"/>
                        </a:cxn>
                        <a:cxn ang="0">
                          <a:pos x="134" y="0"/>
                        </a:cxn>
                        <a:cxn ang="0">
                          <a:pos x="168" y="8"/>
                        </a:cxn>
                        <a:cxn ang="0">
                          <a:pos x="191" y="22"/>
                        </a:cxn>
                      </a:cxnLst>
                      <a:rect l="0" t="0" r="r" b="b"/>
                      <a:pathLst>
                        <a:path w="191" h="106">
                          <a:moveTo>
                            <a:pt x="0" y="106"/>
                          </a:moveTo>
                          <a:lnTo>
                            <a:pt x="17" y="73"/>
                          </a:lnTo>
                          <a:lnTo>
                            <a:pt x="43" y="39"/>
                          </a:lnTo>
                          <a:lnTo>
                            <a:pt x="75" y="15"/>
                          </a:lnTo>
                          <a:lnTo>
                            <a:pt x="106" y="3"/>
                          </a:lnTo>
                          <a:lnTo>
                            <a:pt x="134" y="0"/>
                          </a:lnTo>
                          <a:lnTo>
                            <a:pt x="168" y="8"/>
                          </a:lnTo>
                          <a:lnTo>
                            <a:pt x="191" y="2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3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5137" y="2479"/>
                      <a:ext cx="103" cy="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33"/>
                        </a:cxn>
                        <a:cxn ang="0">
                          <a:pos x="63" y="116"/>
                        </a:cxn>
                        <a:cxn ang="0">
                          <a:pos x="121" y="94"/>
                        </a:cxn>
                        <a:cxn ang="0">
                          <a:pos x="180" y="64"/>
                        </a:cxn>
                        <a:cxn ang="0">
                          <a:pos x="235" y="31"/>
                        </a:cxn>
                        <a:cxn ang="0">
                          <a:pos x="279" y="0"/>
                        </a:cxn>
                        <a:cxn ang="0">
                          <a:pos x="297" y="49"/>
                        </a:cxn>
                        <a:cxn ang="0">
                          <a:pos x="328" y="96"/>
                        </a:cxn>
                        <a:cxn ang="0">
                          <a:pos x="365" y="138"/>
                        </a:cxn>
                        <a:cxn ang="0">
                          <a:pos x="412" y="171"/>
                        </a:cxn>
                        <a:cxn ang="0">
                          <a:pos x="370" y="205"/>
                        </a:cxn>
                        <a:cxn ang="0">
                          <a:pos x="331" y="228"/>
                        </a:cxn>
                        <a:cxn ang="0">
                          <a:pos x="279" y="247"/>
                        </a:cxn>
                        <a:cxn ang="0">
                          <a:pos x="230" y="259"/>
                        </a:cxn>
                        <a:cxn ang="0">
                          <a:pos x="196" y="257"/>
                        </a:cxn>
                        <a:cxn ang="0">
                          <a:pos x="168" y="249"/>
                        </a:cxn>
                      </a:cxnLst>
                      <a:rect l="0" t="0" r="r" b="b"/>
                      <a:pathLst>
                        <a:path w="412" h="259">
                          <a:moveTo>
                            <a:pt x="0" y="133"/>
                          </a:moveTo>
                          <a:lnTo>
                            <a:pt x="63" y="116"/>
                          </a:lnTo>
                          <a:lnTo>
                            <a:pt x="121" y="94"/>
                          </a:lnTo>
                          <a:lnTo>
                            <a:pt x="180" y="64"/>
                          </a:lnTo>
                          <a:lnTo>
                            <a:pt x="235" y="31"/>
                          </a:lnTo>
                          <a:lnTo>
                            <a:pt x="279" y="0"/>
                          </a:lnTo>
                          <a:lnTo>
                            <a:pt x="297" y="49"/>
                          </a:lnTo>
                          <a:lnTo>
                            <a:pt x="328" y="96"/>
                          </a:lnTo>
                          <a:lnTo>
                            <a:pt x="365" y="138"/>
                          </a:lnTo>
                          <a:lnTo>
                            <a:pt x="412" y="171"/>
                          </a:lnTo>
                          <a:lnTo>
                            <a:pt x="370" y="205"/>
                          </a:lnTo>
                          <a:lnTo>
                            <a:pt x="331" y="228"/>
                          </a:lnTo>
                          <a:lnTo>
                            <a:pt x="279" y="247"/>
                          </a:lnTo>
                          <a:lnTo>
                            <a:pt x="230" y="259"/>
                          </a:lnTo>
                          <a:lnTo>
                            <a:pt x="196" y="257"/>
                          </a:lnTo>
                          <a:lnTo>
                            <a:pt x="168" y="24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4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5175" y="2500"/>
                      <a:ext cx="34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" y="115"/>
                        </a:cxn>
                        <a:cxn ang="0">
                          <a:pos x="137" y="159"/>
                        </a:cxn>
                      </a:cxnLst>
                      <a:rect l="0" t="0" r="r" b="b"/>
                      <a:pathLst>
                        <a:path w="137" h="159">
                          <a:moveTo>
                            <a:pt x="0" y="0"/>
                          </a:moveTo>
                          <a:lnTo>
                            <a:pt x="32" y="115"/>
                          </a:lnTo>
                          <a:lnTo>
                            <a:pt x="137" y="15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5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5122" y="2355"/>
                      <a:ext cx="14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3" y="19"/>
                        </a:cxn>
                        <a:cxn ang="0">
                          <a:pos x="38" y="44"/>
                        </a:cxn>
                        <a:cxn ang="0">
                          <a:pos x="39" y="68"/>
                        </a:cxn>
                        <a:cxn ang="0">
                          <a:pos x="49" y="96"/>
                        </a:cxn>
                        <a:cxn ang="0">
                          <a:pos x="53" y="125"/>
                        </a:cxn>
                        <a:cxn ang="0">
                          <a:pos x="53" y="152"/>
                        </a:cxn>
                      </a:cxnLst>
                      <a:rect l="0" t="0" r="r" b="b"/>
                      <a:pathLst>
                        <a:path w="53" h="152">
                          <a:moveTo>
                            <a:pt x="0" y="0"/>
                          </a:moveTo>
                          <a:lnTo>
                            <a:pt x="23" y="19"/>
                          </a:lnTo>
                          <a:lnTo>
                            <a:pt x="38" y="44"/>
                          </a:lnTo>
                          <a:lnTo>
                            <a:pt x="39" y="68"/>
                          </a:lnTo>
                          <a:lnTo>
                            <a:pt x="49" y="96"/>
                          </a:lnTo>
                          <a:lnTo>
                            <a:pt x="53" y="125"/>
                          </a:lnTo>
                          <a:lnTo>
                            <a:pt x="53" y="15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6" name="Freeform 444"/>
                    <p:cNvSpPr>
                      <a:spLocks/>
                    </p:cNvSpPr>
                    <p:nvPr/>
                  </p:nvSpPr>
                  <p:spPr bwMode="auto">
                    <a:xfrm>
                      <a:off x="5119" y="2363"/>
                      <a:ext cx="13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0" y="17"/>
                        </a:cxn>
                        <a:cxn ang="0">
                          <a:pos x="2" y="38"/>
                        </a:cxn>
                        <a:cxn ang="0">
                          <a:pos x="11" y="56"/>
                        </a:cxn>
                        <a:cxn ang="0">
                          <a:pos x="23" y="68"/>
                        </a:cxn>
                        <a:cxn ang="0">
                          <a:pos x="32" y="79"/>
                        </a:cxn>
                        <a:cxn ang="0">
                          <a:pos x="50" y="88"/>
                        </a:cxn>
                      </a:cxnLst>
                      <a:rect l="0" t="0" r="r" b="b"/>
                      <a:pathLst>
                        <a:path w="50" h="88">
                          <a:moveTo>
                            <a:pt x="11" y="0"/>
                          </a:moveTo>
                          <a:lnTo>
                            <a:pt x="0" y="17"/>
                          </a:lnTo>
                          <a:lnTo>
                            <a:pt x="2" y="38"/>
                          </a:lnTo>
                          <a:lnTo>
                            <a:pt x="11" y="56"/>
                          </a:lnTo>
                          <a:lnTo>
                            <a:pt x="23" y="68"/>
                          </a:lnTo>
                          <a:lnTo>
                            <a:pt x="32" y="79"/>
                          </a:lnTo>
                          <a:lnTo>
                            <a:pt x="50" y="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37" name="Freeform 445"/>
                    <p:cNvSpPr>
                      <a:spLocks/>
                    </p:cNvSpPr>
                    <p:nvPr/>
                  </p:nvSpPr>
                  <p:spPr bwMode="auto">
                    <a:xfrm>
                      <a:off x="5244" y="2411"/>
                      <a:ext cx="67" cy="130"/>
                    </a:xfrm>
                    <a:custGeom>
                      <a:avLst/>
                      <a:gdLst/>
                      <a:ahLst/>
                      <a:cxnLst>
                        <a:cxn ang="0">
                          <a:pos x="267" y="271"/>
                        </a:cxn>
                        <a:cxn ang="0">
                          <a:pos x="234" y="276"/>
                        </a:cxn>
                        <a:cxn ang="0">
                          <a:pos x="226" y="296"/>
                        </a:cxn>
                        <a:cxn ang="0">
                          <a:pos x="221" y="311"/>
                        </a:cxn>
                        <a:cxn ang="0">
                          <a:pos x="203" y="320"/>
                        </a:cxn>
                        <a:cxn ang="0">
                          <a:pos x="160" y="376"/>
                        </a:cxn>
                        <a:cxn ang="0">
                          <a:pos x="127" y="425"/>
                        </a:cxn>
                        <a:cxn ang="0">
                          <a:pos x="84" y="466"/>
                        </a:cxn>
                        <a:cxn ang="0">
                          <a:pos x="67" y="492"/>
                        </a:cxn>
                        <a:cxn ang="0">
                          <a:pos x="0" y="521"/>
                        </a:cxn>
                        <a:cxn ang="0">
                          <a:pos x="29" y="498"/>
                        </a:cxn>
                        <a:cxn ang="0">
                          <a:pos x="57" y="458"/>
                        </a:cxn>
                        <a:cxn ang="0">
                          <a:pos x="66" y="424"/>
                        </a:cxn>
                        <a:cxn ang="0">
                          <a:pos x="70" y="382"/>
                        </a:cxn>
                        <a:cxn ang="0">
                          <a:pos x="60" y="331"/>
                        </a:cxn>
                        <a:cxn ang="0">
                          <a:pos x="91" y="299"/>
                        </a:cxn>
                        <a:cxn ang="0">
                          <a:pos x="94" y="246"/>
                        </a:cxn>
                        <a:cxn ang="0">
                          <a:pos x="94" y="223"/>
                        </a:cxn>
                        <a:cxn ang="0">
                          <a:pos x="182" y="281"/>
                        </a:cxn>
                        <a:cxn ang="0">
                          <a:pos x="139" y="210"/>
                        </a:cxn>
                        <a:cxn ang="0">
                          <a:pos x="150" y="173"/>
                        </a:cxn>
                        <a:cxn ang="0">
                          <a:pos x="169" y="115"/>
                        </a:cxn>
                        <a:cxn ang="0">
                          <a:pos x="173" y="70"/>
                        </a:cxn>
                        <a:cxn ang="0">
                          <a:pos x="160" y="35"/>
                        </a:cxn>
                        <a:cxn ang="0">
                          <a:pos x="148" y="0"/>
                        </a:cxn>
                      </a:cxnLst>
                      <a:rect l="0" t="0" r="r" b="b"/>
                      <a:pathLst>
                        <a:path w="267" h="521">
                          <a:moveTo>
                            <a:pt x="267" y="271"/>
                          </a:moveTo>
                          <a:lnTo>
                            <a:pt x="234" y="276"/>
                          </a:lnTo>
                          <a:lnTo>
                            <a:pt x="226" y="296"/>
                          </a:lnTo>
                          <a:lnTo>
                            <a:pt x="221" y="311"/>
                          </a:lnTo>
                          <a:lnTo>
                            <a:pt x="203" y="320"/>
                          </a:lnTo>
                          <a:lnTo>
                            <a:pt x="160" y="376"/>
                          </a:lnTo>
                          <a:lnTo>
                            <a:pt x="127" y="425"/>
                          </a:lnTo>
                          <a:lnTo>
                            <a:pt x="84" y="466"/>
                          </a:lnTo>
                          <a:lnTo>
                            <a:pt x="67" y="492"/>
                          </a:lnTo>
                          <a:lnTo>
                            <a:pt x="0" y="521"/>
                          </a:lnTo>
                          <a:lnTo>
                            <a:pt x="29" y="498"/>
                          </a:lnTo>
                          <a:lnTo>
                            <a:pt x="57" y="458"/>
                          </a:lnTo>
                          <a:lnTo>
                            <a:pt x="66" y="424"/>
                          </a:lnTo>
                          <a:lnTo>
                            <a:pt x="70" y="382"/>
                          </a:lnTo>
                          <a:lnTo>
                            <a:pt x="60" y="331"/>
                          </a:lnTo>
                          <a:lnTo>
                            <a:pt x="91" y="299"/>
                          </a:lnTo>
                          <a:lnTo>
                            <a:pt x="94" y="246"/>
                          </a:lnTo>
                          <a:lnTo>
                            <a:pt x="94" y="223"/>
                          </a:lnTo>
                          <a:lnTo>
                            <a:pt x="182" y="281"/>
                          </a:lnTo>
                          <a:lnTo>
                            <a:pt x="139" y="210"/>
                          </a:lnTo>
                          <a:lnTo>
                            <a:pt x="150" y="173"/>
                          </a:lnTo>
                          <a:lnTo>
                            <a:pt x="169" y="115"/>
                          </a:lnTo>
                          <a:lnTo>
                            <a:pt x="173" y="70"/>
                          </a:lnTo>
                          <a:lnTo>
                            <a:pt x="160" y="35"/>
                          </a:lnTo>
                          <a:lnTo>
                            <a:pt x="14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aphicFrame>
          <p:nvGraphicFramePr>
            <p:cNvPr id="290238" name="Object 446"/>
            <p:cNvGraphicFramePr>
              <a:graphicFrameLocks noChangeAspect="1"/>
            </p:cNvGraphicFramePr>
            <p:nvPr/>
          </p:nvGraphicFramePr>
          <p:xfrm>
            <a:off x="432" y="2496"/>
            <a:ext cx="223" cy="480"/>
          </p:xfrm>
          <a:graphic>
            <a:graphicData uri="http://schemas.openxmlformats.org/presentationml/2006/ole">
              <p:oleObj spid="_x0000_s290238" name="ClipArt" r:id="rId5" imgW="1857600" imgH="3995640" progId="">
                <p:embed/>
              </p:oleObj>
            </a:graphicData>
          </a:graphic>
        </p:graphicFrame>
        <p:grpSp>
          <p:nvGrpSpPr>
            <p:cNvPr id="290239" name="Group 447"/>
            <p:cNvGrpSpPr>
              <a:grpSpLocks/>
            </p:cNvGrpSpPr>
            <p:nvPr/>
          </p:nvGrpSpPr>
          <p:grpSpPr bwMode="auto">
            <a:xfrm>
              <a:off x="432" y="3024"/>
              <a:ext cx="366" cy="279"/>
              <a:chOff x="786" y="969"/>
              <a:chExt cx="500" cy="379"/>
            </a:xfrm>
          </p:grpSpPr>
          <p:grpSp>
            <p:nvGrpSpPr>
              <p:cNvPr id="290240" name="Group 448"/>
              <p:cNvGrpSpPr>
                <a:grpSpLocks/>
              </p:cNvGrpSpPr>
              <p:nvPr/>
            </p:nvGrpSpPr>
            <p:grpSpPr bwMode="auto">
              <a:xfrm>
                <a:off x="786" y="1005"/>
                <a:ext cx="500" cy="343"/>
                <a:chOff x="786" y="1005"/>
                <a:chExt cx="500" cy="343"/>
              </a:xfrm>
            </p:grpSpPr>
            <p:sp>
              <p:nvSpPr>
                <p:cNvPr id="290241" name="Freeform 449"/>
                <p:cNvSpPr>
                  <a:spLocks/>
                </p:cNvSpPr>
                <p:nvPr/>
              </p:nvSpPr>
              <p:spPr bwMode="auto">
                <a:xfrm>
                  <a:off x="786" y="1005"/>
                  <a:ext cx="226" cy="244"/>
                </a:xfrm>
                <a:custGeom>
                  <a:avLst/>
                  <a:gdLst/>
                  <a:ahLst/>
                  <a:cxnLst>
                    <a:cxn ang="0">
                      <a:pos x="15" y="28"/>
                    </a:cxn>
                    <a:cxn ang="0">
                      <a:pos x="203" y="0"/>
                    </a:cxn>
                    <a:cxn ang="0">
                      <a:pos x="210" y="10"/>
                    </a:cxn>
                    <a:cxn ang="0">
                      <a:pos x="213" y="26"/>
                    </a:cxn>
                    <a:cxn ang="0">
                      <a:pos x="225" y="177"/>
                    </a:cxn>
                    <a:cxn ang="0">
                      <a:pos x="77" y="243"/>
                    </a:cxn>
                    <a:cxn ang="0">
                      <a:pos x="17" y="65"/>
                    </a:cxn>
                    <a:cxn ang="0">
                      <a:pos x="11" y="64"/>
                    </a:cxn>
                    <a:cxn ang="0">
                      <a:pos x="7" y="63"/>
                    </a:cxn>
                    <a:cxn ang="0">
                      <a:pos x="3" y="60"/>
                    </a:cxn>
                    <a:cxn ang="0">
                      <a:pos x="1" y="56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2" y="39"/>
                    </a:cxn>
                    <a:cxn ang="0">
                      <a:pos x="5" y="35"/>
                    </a:cxn>
                    <a:cxn ang="0">
                      <a:pos x="10" y="30"/>
                    </a:cxn>
                    <a:cxn ang="0">
                      <a:pos x="15" y="28"/>
                    </a:cxn>
                  </a:cxnLst>
                  <a:rect l="0" t="0" r="r" b="b"/>
                  <a:pathLst>
                    <a:path w="226" h="244">
                      <a:moveTo>
                        <a:pt x="15" y="28"/>
                      </a:moveTo>
                      <a:lnTo>
                        <a:pt x="203" y="0"/>
                      </a:lnTo>
                      <a:lnTo>
                        <a:pt x="210" y="10"/>
                      </a:lnTo>
                      <a:lnTo>
                        <a:pt x="213" y="26"/>
                      </a:lnTo>
                      <a:lnTo>
                        <a:pt x="225" y="177"/>
                      </a:lnTo>
                      <a:lnTo>
                        <a:pt x="77" y="243"/>
                      </a:lnTo>
                      <a:lnTo>
                        <a:pt x="17" y="65"/>
                      </a:lnTo>
                      <a:lnTo>
                        <a:pt x="11" y="64"/>
                      </a:lnTo>
                      <a:lnTo>
                        <a:pt x="7" y="63"/>
                      </a:lnTo>
                      <a:lnTo>
                        <a:pt x="3" y="60"/>
                      </a:lnTo>
                      <a:lnTo>
                        <a:pt x="1" y="56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5"/>
                      </a:lnTo>
                      <a:lnTo>
                        <a:pt x="10" y="30"/>
                      </a:lnTo>
                      <a:lnTo>
                        <a:pt x="15" y="28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90242" name="Group 450"/>
                <p:cNvGrpSpPr>
                  <a:grpSpLocks/>
                </p:cNvGrpSpPr>
                <p:nvPr/>
              </p:nvGrpSpPr>
              <p:grpSpPr bwMode="auto">
                <a:xfrm>
                  <a:off x="829" y="1133"/>
                  <a:ext cx="457" cy="215"/>
                  <a:chOff x="829" y="1133"/>
                  <a:chExt cx="457" cy="215"/>
                </a:xfrm>
              </p:grpSpPr>
              <p:grpSp>
                <p:nvGrpSpPr>
                  <p:cNvPr id="290243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829" y="1133"/>
                    <a:ext cx="457" cy="215"/>
                    <a:chOff x="829" y="1133"/>
                    <a:chExt cx="457" cy="215"/>
                  </a:xfrm>
                </p:grpSpPr>
                <p:sp>
                  <p:nvSpPr>
                    <p:cNvPr id="290244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829" y="1133"/>
                      <a:ext cx="457" cy="17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0"/>
                        </a:cxn>
                        <a:cxn ang="0">
                          <a:pos x="325" y="0"/>
                        </a:cxn>
                        <a:cxn ang="0">
                          <a:pos x="456" y="54"/>
                        </a:cxn>
                        <a:cxn ang="0">
                          <a:pos x="109" y="170"/>
                        </a:cxn>
                        <a:cxn ang="0">
                          <a:pos x="0" y="90"/>
                        </a:cxn>
                      </a:cxnLst>
                      <a:rect l="0" t="0" r="r" b="b"/>
                      <a:pathLst>
                        <a:path w="457" h="171">
                          <a:moveTo>
                            <a:pt x="0" y="90"/>
                          </a:moveTo>
                          <a:lnTo>
                            <a:pt x="325" y="0"/>
                          </a:lnTo>
                          <a:lnTo>
                            <a:pt x="456" y="54"/>
                          </a:lnTo>
                          <a:lnTo>
                            <a:pt x="109" y="17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C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5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829" y="1223"/>
                      <a:ext cx="108" cy="1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07" y="80"/>
                        </a:cxn>
                        <a:cxn ang="0">
                          <a:pos x="107" y="124"/>
                        </a:cxn>
                        <a:cxn ang="0">
                          <a:pos x="0" y="45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08" h="125">
                          <a:moveTo>
                            <a:pt x="0" y="0"/>
                          </a:moveTo>
                          <a:lnTo>
                            <a:pt x="107" y="80"/>
                          </a:lnTo>
                          <a:lnTo>
                            <a:pt x="107" y="124"/>
                          </a:lnTo>
                          <a:lnTo>
                            <a:pt x="0" y="4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6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937" y="1187"/>
                      <a:ext cx="349" cy="1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6"/>
                        </a:cxn>
                        <a:cxn ang="0">
                          <a:pos x="0" y="160"/>
                        </a:cxn>
                        <a:cxn ang="0">
                          <a:pos x="348" y="44"/>
                        </a:cxn>
                        <a:cxn ang="0">
                          <a:pos x="348" y="0"/>
                        </a:cxn>
                        <a:cxn ang="0">
                          <a:pos x="0" y="116"/>
                        </a:cxn>
                      </a:cxnLst>
                      <a:rect l="0" t="0" r="r" b="b"/>
                      <a:pathLst>
                        <a:path w="349" h="161">
                          <a:moveTo>
                            <a:pt x="0" y="116"/>
                          </a:moveTo>
                          <a:lnTo>
                            <a:pt x="0" y="160"/>
                          </a:lnTo>
                          <a:lnTo>
                            <a:pt x="348" y="44"/>
                          </a:lnTo>
                          <a:lnTo>
                            <a:pt x="348" y="0"/>
                          </a:lnTo>
                          <a:lnTo>
                            <a:pt x="0" y="116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47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885" y="1226"/>
                    <a:ext cx="115" cy="63"/>
                    <a:chOff x="885" y="1226"/>
                    <a:chExt cx="115" cy="63"/>
                  </a:xfrm>
                </p:grpSpPr>
                <p:sp>
                  <p:nvSpPr>
                    <p:cNvPr id="290248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885" y="1226"/>
                      <a:ext cx="9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8" y="59"/>
                        </a:cxn>
                        <a:cxn ang="0">
                          <a:pos x="98" y="41"/>
                        </a:cxn>
                        <a:cxn ang="0">
                          <a:pos x="50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99" h="60">
                          <a:moveTo>
                            <a:pt x="0" y="20"/>
                          </a:moveTo>
                          <a:lnTo>
                            <a:pt x="48" y="59"/>
                          </a:lnTo>
                          <a:lnTo>
                            <a:pt x="98" y="41"/>
                          </a:lnTo>
                          <a:lnTo>
                            <a:pt x="5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249" name="Freeform 457"/>
                    <p:cNvSpPr>
                      <a:spLocks/>
                    </p:cNvSpPr>
                    <p:nvPr/>
                  </p:nvSpPr>
                  <p:spPr bwMode="auto">
                    <a:xfrm>
                      <a:off x="899" y="1228"/>
                      <a:ext cx="101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"/>
                        </a:cxn>
                        <a:cxn ang="0">
                          <a:pos x="45" y="60"/>
                        </a:cxn>
                        <a:cxn ang="0">
                          <a:pos x="100" y="42"/>
                        </a:cxn>
                        <a:cxn ang="0">
                          <a:pos x="51" y="0"/>
                        </a:cxn>
                        <a:cxn ang="0">
                          <a:pos x="0" y="20"/>
                        </a:cxn>
                      </a:cxnLst>
                      <a:rect l="0" t="0" r="r" b="b"/>
                      <a:pathLst>
                        <a:path w="101" h="61">
                          <a:moveTo>
                            <a:pt x="0" y="20"/>
                          </a:moveTo>
                          <a:lnTo>
                            <a:pt x="45" y="60"/>
                          </a:lnTo>
                          <a:lnTo>
                            <a:pt x="100" y="42"/>
                          </a:lnTo>
                          <a:lnTo>
                            <a:pt x="51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250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1024" y="1146"/>
                    <a:ext cx="164" cy="95"/>
                    <a:chOff x="1024" y="1146"/>
                    <a:chExt cx="164" cy="95"/>
                  </a:xfrm>
                </p:grpSpPr>
                <p:grpSp>
                  <p:nvGrpSpPr>
                    <p:cNvPr id="290251" name="Group 4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9" y="1147"/>
                      <a:ext cx="149" cy="94"/>
                      <a:chOff x="1039" y="1147"/>
                      <a:chExt cx="149" cy="94"/>
                    </a:xfrm>
                  </p:grpSpPr>
                  <p:grpSp>
                    <p:nvGrpSpPr>
                      <p:cNvPr id="290252" name="Group 4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39" y="1153"/>
                        <a:ext cx="149" cy="88"/>
                        <a:chOff x="1039" y="1153"/>
                        <a:chExt cx="149" cy="88"/>
                      </a:xfrm>
                    </p:grpSpPr>
                    <p:grpSp>
                      <p:nvGrpSpPr>
                        <p:cNvPr id="290253" name="Group 4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39" y="1153"/>
                          <a:ext cx="149" cy="88"/>
                          <a:chOff x="1039" y="1153"/>
                          <a:chExt cx="149" cy="88"/>
                        </a:xfrm>
                      </p:grpSpPr>
                      <p:grpSp>
                        <p:nvGrpSpPr>
                          <p:cNvPr id="290254" name="Group 4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39" y="1167"/>
                            <a:ext cx="112" cy="74"/>
                            <a:chOff x="1039" y="1167"/>
                            <a:chExt cx="112" cy="74"/>
                          </a:xfrm>
                        </p:grpSpPr>
                        <p:sp>
                          <p:nvSpPr>
                            <p:cNvPr id="290255" name="Freeform 4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67"/>
                              <a:ext cx="112" cy="7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4"/>
                                </a:cxn>
                                <a:cxn ang="0">
                                  <a:pos x="7" y="15"/>
                                </a:cxn>
                                <a:cxn ang="0">
                                  <a:pos x="13" y="6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6"/>
                                </a:cxn>
                                <a:cxn ang="0">
                                  <a:pos x="111" y="56"/>
                                </a:cxn>
                                <a:cxn ang="0">
                                  <a:pos x="64" y="73"/>
                                </a:cxn>
                                <a:cxn ang="0">
                                  <a:pos x="14" y="36"/>
                                </a:cxn>
                                <a:cxn ang="0">
                                  <a:pos x="14" y="43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7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4">
                                  <a:moveTo>
                                    <a:pt x="0" y="20"/>
                                  </a:moveTo>
                                  <a:lnTo>
                                    <a:pt x="7" y="24"/>
                                  </a:lnTo>
                                  <a:lnTo>
                                    <a:pt x="7" y="15"/>
                                  </a:lnTo>
                                  <a:lnTo>
                                    <a:pt x="13" y="6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6"/>
                                  </a:lnTo>
                                  <a:lnTo>
                                    <a:pt x="111" y="56"/>
                                  </a:lnTo>
                                  <a:lnTo>
                                    <a:pt x="64" y="73"/>
                                  </a:lnTo>
                                  <a:lnTo>
                                    <a:pt x="14" y="36"/>
                                  </a:lnTo>
                                  <a:lnTo>
                                    <a:pt x="14" y="43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7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56" name="Freeform 4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9" y="1181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10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5"/>
                                  </a:moveTo>
                                  <a:lnTo>
                                    <a:pt x="8" y="10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57" name="Freeform 4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53" y="1203"/>
                              <a:ext cx="8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9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7" y="6"/>
                                </a:cxn>
                                <a:cxn ang="0">
                                  <a:pos x="0" y="9"/>
                                </a:cxn>
                              </a:cxnLst>
                              <a:rect l="0" t="0" r="r" b="b"/>
                              <a:pathLst>
                                <a:path w="8" h="10">
                                  <a:moveTo>
                                    <a:pt x="0" y="9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7" y="6"/>
                                  </a:lnTo>
                                  <a:lnTo>
                                    <a:pt x="0" y="9"/>
                                  </a:lnTo>
                                </a:path>
                              </a:pathLst>
                            </a:custGeom>
                            <a:solidFill>
                              <a:srgbClr val="C08020"/>
                            </a:solidFill>
                            <a:ln w="12700" cap="rnd" cmpd="sng">
                              <a:solidFill>
                                <a:srgbClr val="C0802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258" name="Freeform 4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51" y="1170"/>
                            <a:ext cx="37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4"/>
                              </a:cxn>
                              <a:cxn ang="0">
                                <a:pos x="36" y="32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5">
                                <a:moveTo>
                                  <a:pt x="0" y="22"/>
                                </a:moveTo>
                                <a:lnTo>
                                  <a:pt x="0" y="54"/>
                                </a:lnTo>
                                <a:lnTo>
                                  <a:pt x="36" y="32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59" name="Freeform 4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0" y="1153"/>
                            <a:ext cx="88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3"/>
                              </a:cxn>
                              <a:cxn ang="0">
                                <a:pos x="51" y="40"/>
                              </a:cxn>
                              <a:cxn ang="0">
                                <a:pos x="87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88" h="41">
                                <a:moveTo>
                                  <a:pt x="0" y="13"/>
                                </a:moveTo>
                                <a:lnTo>
                                  <a:pt x="51" y="40"/>
                                </a:lnTo>
                                <a:lnTo>
                                  <a:pt x="87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C0802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260" name="Freeform 4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52" y="1153"/>
                          <a:ext cx="93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"/>
                            </a:cxn>
                            <a:cxn ang="0">
                              <a:pos x="48" y="14"/>
                            </a:cxn>
                            <a:cxn ang="0">
                              <a:pos x="92" y="0"/>
                            </a:cxn>
                            <a:cxn ang="0">
                              <a:pos x="40" y="10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93" h="21">
                              <a:moveTo>
                                <a:pt x="0" y="20"/>
                              </a:moveTo>
                              <a:lnTo>
                                <a:pt x="48" y="14"/>
                              </a:lnTo>
                              <a:lnTo>
                                <a:pt x="92" y="0"/>
                              </a:lnTo>
                              <a:lnTo>
                                <a:pt x="40" y="10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261" name="Group 4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3" y="1148"/>
                        <a:ext cx="60" cy="23"/>
                        <a:chOff x="1123" y="1148"/>
                        <a:chExt cx="60" cy="23"/>
                      </a:xfrm>
                    </p:grpSpPr>
                    <p:sp>
                      <p:nvSpPr>
                        <p:cNvPr id="290262" name="Freeform 4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1160"/>
                          <a:ext cx="25" cy="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1" y="10"/>
                            </a:cxn>
                            <a:cxn ang="0">
                              <a:pos x="24" y="2"/>
                            </a:cxn>
                            <a:cxn ang="0">
                              <a:pos x="23" y="0"/>
                            </a:cxn>
                            <a:cxn ang="0">
                              <a:pos x="0" y="8"/>
                            </a:cxn>
                          </a:cxnLst>
                          <a:rect l="0" t="0" r="r" b="b"/>
                          <a:pathLst>
                            <a:path w="25" h="11">
                              <a:moveTo>
                                <a:pt x="0" y="8"/>
                              </a:moveTo>
                              <a:lnTo>
                                <a:pt x="1" y="10"/>
                              </a:lnTo>
                              <a:lnTo>
                                <a:pt x="24" y="2"/>
                              </a:lnTo>
                              <a:lnTo>
                                <a:pt x="23" y="0"/>
                              </a:lnTo>
                              <a:lnTo>
                                <a:pt x="0" y="8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 cmpd="sng">
                          <a:solidFill>
                            <a:srgbClr val="C0802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63" name="Freeform 4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54"/>
                          <a:ext cx="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9"/>
                            </a:cxn>
                            <a:cxn ang="0">
                              <a:pos x="2" y="7"/>
                            </a:cxn>
                            <a:cxn ang="0">
                              <a:pos x="4" y="5"/>
                            </a:cxn>
                            <a:cxn ang="0">
                              <a:pos x="7" y="3"/>
                            </a:cxn>
                            <a:cxn ang="0">
                              <a:pos x="8" y="2"/>
                            </a:cxn>
                            <a:cxn ang="0">
                              <a:pos x="11" y="1"/>
                            </a:cxn>
                            <a:cxn ang="0">
                              <a:pos x="13" y="0"/>
                            </a:cxn>
                            <a:cxn ang="0">
                              <a:pos x="21" y="1"/>
                            </a:cxn>
                            <a:cxn ang="0">
                              <a:pos x="20" y="3"/>
                            </a:cxn>
                            <a:cxn ang="0">
                              <a:pos x="20" y="4"/>
                            </a:cxn>
                            <a:cxn ang="0">
                              <a:pos x="19" y="6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22" h="14">
                              <a:moveTo>
                                <a:pt x="0" y="13"/>
                              </a:move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8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21" y="1"/>
                              </a:lnTo>
                              <a:lnTo>
                                <a:pt x="20" y="3"/>
                              </a:lnTo>
                              <a:lnTo>
                                <a:pt x="20" y="4"/>
                              </a:lnTo>
                              <a:lnTo>
                                <a:pt x="19" y="6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264" name="Freeform 4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0" y="1148"/>
                          <a:ext cx="43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7" y="6"/>
                            </a:cxn>
                            <a:cxn ang="0">
                              <a:pos x="10" y="7"/>
                            </a:cxn>
                            <a:cxn ang="0">
                              <a:pos x="14" y="9"/>
                            </a:cxn>
                            <a:cxn ang="0">
                              <a:pos x="15" y="10"/>
                            </a:cxn>
                            <a:cxn ang="0">
                              <a:pos x="18" y="12"/>
                            </a:cxn>
                            <a:cxn ang="0">
                              <a:pos x="20" y="16"/>
                            </a:cxn>
                            <a:cxn ang="0">
                              <a:pos x="21" y="19"/>
                            </a:cxn>
                            <a:cxn ang="0">
                              <a:pos x="23" y="21"/>
                            </a:cxn>
                            <a:cxn ang="0">
                              <a:pos x="42" y="10"/>
                            </a:cxn>
                            <a:cxn ang="0">
                              <a:pos x="41" y="8"/>
                            </a:cxn>
                            <a:cxn ang="0">
                              <a:pos x="40" y="5"/>
                            </a:cxn>
                            <a:cxn ang="0">
                              <a:pos x="38" y="4"/>
                            </a:cxn>
                            <a:cxn ang="0">
                              <a:pos x="36" y="2"/>
                            </a:cxn>
                            <a:cxn ang="0">
                              <a:pos x="33" y="1"/>
                            </a:cxn>
                            <a:cxn ang="0">
                              <a:pos x="32" y="0"/>
                            </a:cxn>
                            <a:cxn ang="0">
                              <a:pos x="24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3" h="22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7" y="6"/>
                              </a:lnTo>
                              <a:lnTo>
                                <a:pt x="10" y="7"/>
                              </a:lnTo>
                              <a:lnTo>
                                <a:pt x="14" y="9"/>
                              </a:lnTo>
                              <a:lnTo>
                                <a:pt x="15" y="10"/>
                              </a:lnTo>
                              <a:lnTo>
                                <a:pt x="18" y="12"/>
                              </a:lnTo>
                              <a:lnTo>
                                <a:pt x="20" y="16"/>
                              </a:lnTo>
                              <a:lnTo>
                                <a:pt x="21" y="19"/>
                              </a:lnTo>
                              <a:lnTo>
                                <a:pt x="23" y="21"/>
                              </a:lnTo>
                              <a:lnTo>
                                <a:pt x="42" y="10"/>
                              </a:lnTo>
                              <a:lnTo>
                                <a:pt x="41" y="8"/>
                              </a:lnTo>
                              <a:lnTo>
                                <a:pt x="40" y="5"/>
                              </a:lnTo>
                              <a:lnTo>
                                <a:pt x="38" y="4"/>
                              </a:lnTo>
                              <a:lnTo>
                                <a:pt x="36" y="2"/>
                              </a:lnTo>
                              <a:lnTo>
                                <a:pt x="33" y="1"/>
                              </a:lnTo>
                              <a:lnTo>
                                <a:pt x="32" y="0"/>
                              </a:lnTo>
                              <a:lnTo>
                                <a:pt x="24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C08020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265" name="Group 4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99" y="1147"/>
                        <a:ext cx="41" cy="18"/>
                        <a:chOff x="1099" y="1147"/>
                        <a:chExt cx="41" cy="18"/>
                      </a:xfrm>
                    </p:grpSpPr>
                    <p:grpSp>
                      <p:nvGrpSpPr>
                        <p:cNvPr id="290266" name="Group 4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9" y="1147"/>
                          <a:ext cx="11" cy="9"/>
                          <a:chOff x="1129" y="1147"/>
                          <a:chExt cx="11" cy="9"/>
                        </a:xfrm>
                      </p:grpSpPr>
                      <p:sp>
                        <p:nvSpPr>
                          <p:cNvPr id="290267" name="Freeform 4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1" y="1151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68" name="Oval 4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9" y="114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69" name="Group 47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20" y="1150"/>
                          <a:ext cx="10" cy="13"/>
                          <a:chOff x="1120" y="1150"/>
                          <a:chExt cx="10" cy="13"/>
                        </a:xfrm>
                      </p:grpSpPr>
                      <p:sp>
                        <p:nvSpPr>
                          <p:cNvPr id="290270" name="Freeform 4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22" y="1153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1" name="Oval 4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1150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72" name="Group 4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9" y="1152"/>
                          <a:ext cx="11" cy="13"/>
                          <a:chOff x="1109" y="1152"/>
                          <a:chExt cx="11" cy="13"/>
                        </a:xfrm>
                      </p:grpSpPr>
                      <p:sp>
                        <p:nvSpPr>
                          <p:cNvPr id="290273" name="Freeform 4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1" y="1155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4" name="Oval 4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9" y="1152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75" name="Group 4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9" y="1154"/>
                          <a:ext cx="13" cy="10"/>
                          <a:chOff x="1099" y="1154"/>
                          <a:chExt cx="13" cy="10"/>
                        </a:xfrm>
                      </p:grpSpPr>
                      <p:sp>
                        <p:nvSpPr>
                          <p:cNvPr id="290276" name="Freeform 4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3" y="1157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77" name="Oval 4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9" y="1154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278" name="Group 4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1" y="1157"/>
                        <a:ext cx="40" cy="15"/>
                        <a:chOff x="1061" y="1157"/>
                        <a:chExt cx="40" cy="15"/>
                      </a:xfrm>
                    </p:grpSpPr>
                    <p:grpSp>
                      <p:nvGrpSpPr>
                        <p:cNvPr id="290279" name="Group 4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0" y="1157"/>
                          <a:ext cx="11" cy="9"/>
                          <a:chOff x="1090" y="1157"/>
                          <a:chExt cx="11" cy="9"/>
                        </a:xfrm>
                      </p:grpSpPr>
                      <p:sp>
                        <p:nvSpPr>
                          <p:cNvPr id="290280" name="Freeform 4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3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1" name="Oval 4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0" y="1157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2" name="Group 4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0" y="1159"/>
                          <a:ext cx="11" cy="10"/>
                          <a:chOff x="1080" y="1159"/>
                          <a:chExt cx="11" cy="10"/>
                        </a:xfrm>
                      </p:grpSpPr>
                      <p:sp>
                        <p:nvSpPr>
                          <p:cNvPr id="290283" name="Freeform 4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2" y="1163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4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4" name="Oval 4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0" y="1159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5" name="Group 4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1" y="1160"/>
                          <a:ext cx="11" cy="10"/>
                          <a:chOff x="1071" y="1160"/>
                          <a:chExt cx="11" cy="10"/>
                        </a:xfrm>
                      </p:grpSpPr>
                      <p:sp>
                        <p:nvSpPr>
                          <p:cNvPr id="290286" name="Freeform 4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3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87" name="Oval 4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1" y="1160"/>
                            <a:ext cx="8" cy="10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288" name="Group 4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1" y="1163"/>
                          <a:ext cx="11" cy="9"/>
                          <a:chOff x="1061" y="1163"/>
                          <a:chExt cx="11" cy="9"/>
                        </a:xfrm>
                      </p:grpSpPr>
                      <p:sp>
                        <p:nvSpPr>
                          <p:cNvPr id="290289" name="Freeform 4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4" y="1168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90" name="Oval 4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1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802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0291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4" y="1146"/>
                      <a:ext cx="149" cy="95"/>
                      <a:chOff x="1024" y="1146"/>
                      <a:chExt cx="149" cy="95"/>
                    </a:xfrm>
                  </p:grpSpPr>
                  <p:grpSp>
                    <p:nvGrpSpPr>
                      <p:cNvPr id="290292" name="Group 5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24" y="1151"/>
                        <a:ext cx="149" cy="90"/>
                        <a:chOff x="1024" y="1151"/>
                        <a:chExt cx="149" cy="90"/>
                      </a:xfrm>
                    </p:grpSpPr>
                    <p:grpSp>
                      <p:nvGrpSpPr>
                        <p:cNvPr id="290293" name="Group 5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24" y="1151"/>
                          <a:ext cx="149" cy="90"/>
                          <a:chOff x="1024" y="1151"/>
                          <a:chExt cx="149" cy="90"/>
                        </a:xfrm>
                      </p:grpSpPr>
                      <p:grpSp>
                        <p:nvGrpSpPr>
                          <p:cNvPr id="290294" name="Group 5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024" y="1165"/>
                            <a:ext cx="112" cy="76"/>
                            <a:chOff x="1024" y="1165"/>
                            <a:chExt cx="112" cy="76"/>
                          </a:xfrm>
                        </p:grpSpPr>
                        <p:sp>
                          <p:nvSpPr>
                            <p:cNvPr id="290295" name="Freeform 5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65"/>
                              <a:ext cx="112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0"/>
                                </a:cxn>
                                <a:cxn ang="0">
                                  <a:pos x="7" y="25"/>
                                </a:cxn>
                                <a:cxn ang="0">
                                  <a:pos x="7" y="16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61" y="0"/>
                                </a:cxn>
                                <a:cxn ang="0">
                                  <a:pos x="111" y="27"/>
                                </a:cxn>
                                <a:cxn ang="0">
                                  <a:pos x="111" y="59"/>
                                </a:cxn>
                                <a:cxn ang="0">
                                  <a:pos x="64" y="75"/>
                                </a:cxn>
                                <a:cxn ang="0">
                                  <a:pos x="14" y="37"/>
                                </a:cxn>
                                <a:cxn ang="0">
                                  <a:pos x="14" y="44"/>
                                </a:cxn>
                                <a:cxn ang="0">
                                  <a:pos x="9" y="40"/>
                                </a:cxn>
                                <a:cxn ang="0">
                                  <a:pos x="9" y="33"/>
                                </a:cxn>
                                <a:cxn ang="0">
                                  <a:pos x="0" y="28"/>
                                </a:cxn>
                                <a:cxn ang="0">
                                  <a:pos x="0" y="20"/>
                                </a:cxn>
                              </a:cxnLst>
                              <a:rect l="0" t="0" r="r" b="b"/>
                              <a:pathLst>
                                <a:path w="112" h="76">
                                  <a:moveTo>
                                    <a:pt x="0" y="20"/>
                                  </a:moveTo>
                                  <a:lnTo>
                                    <a:pt x="7" y="25"/>
                                  </a:lnTo>
                                  <a:lnTo>
                                    <a:pt x="7" y="16"/>
                                  </a:lnTo>
                                  <a:lnTo>
                                    <a:pt x="13" y="7"/>
                                  </a:lnTo>
                                  <a:lnTo>
                                    <a:pt x="61" y="0"/>
                                  </a:lnTo>
                                  <a:lnTo>
                                    <a:pt x="111" y="27"/>
                                  </a:lnTo>
                                  <a:lnTo>
                                    <a:pt x="111" y="59"/>
                                  </a:lnTo>
                                  <a:lnTo>
                                    <a:pt x="64" y="75"/>
                                  </a:lnTo>
                                  <a:lnTo>
                                    <a:pt x="14" y="37"/>
                                  </a:lnTo>
                                  <a:lnTo>
                                    <a:pt x="14" y="44"/>
                                  </a:lnTo>
                                  <a:lnTo>
                                    <a:pt x="9" y="40"/>
                                  </a:lnTo>
                                  <a:lnTo>
                                    <a:pt x="9" y="33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0" y="20"/>
                                  </a:lnTo>
                                </a:path>
                              </a:pathLst>
                            </a:custGeom>
                            <a:solidFill>
                              <a:srgbClr val="A0A0C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96" name="Freeform 5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4" y="1181"/>
                              <a:ext cx="9" cy="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"/>
                                </a:cxn>
                                <a:cxn ang="0">
                                  <a:pos x="8" y="9"/>
                                </a:cxn>
                                <a:cxn ang="0">
                                  <a:pos x="8" y="0"/>
                                </a:cxn>
                                <a:cxn ang="0">
                                  <a:pos x="0" y="5"/>
                                </a:cxn>
                              </a:cxnLst>
                              <a:rect l="0" t="0" r="r" b="b"/>
                              <a:pathLst>
                                <a:path w="9" h="10">
                                  <a:moveTo>
                                    <a:pt x="0" y="5"/>
                                  </a:moveTo>
                                  <a:lnTo>
                                    <a:pt x="8" y="9"/>
                                  </a:lnTo>
                                  <a:lnTo>
                                    <a:pt x="8" y="0"/>
                                  </a:lnTo>
                                  <a:lnTo>
                                    <a:pt x="0" y="5"/>
                                  </a:lnTo>
                                </a:path>
                              </a:pathLst>
                            </a:custGeom>
                            <a:solidFill>
                              <a:srgbClr val="8080A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90297" name="Freeform 5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38" y="1202"/>
                              <a:ext cx="9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8" y="7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9" h="11">
                                  <a:moveTo>
                                    <a:pt x="0" y="10"/>
                                  </a:moveTo>
                                  <a:lnTo>
                                    <a:pt x="0" y="0"/>
                                  </a:lnTo>
                                  <a:lnTo>
                                    <a:pt x="8" y="7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solidFill>
                              <a:srgbClr val="60608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90298" name="Freeform 5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36" y="1169"/>
                            <a:ext cx="37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"/>
                              </a:cxn>
                              <a:cxn ang="0">
                                <a:pos x="0" y="53"/>
                              </a:cxn>
                              <a:cxn ang="0">
                                <a:pos x="36" y="31"/>
                              </a:cxn>
                              <a:cxn ang="0">
                                <a:pos x="36" y="0"/>
                              </a:cxn>
                              <a:cxn ang="0">
                                <a:pos x="0" y="22"/>
                              </a:cxn>
                            </a:cxnLst>
                            <a:rect l="0" t="0" r="r" b="b"/>
                            <a:pathLst>
                              <a:path w="37" h="54">
                                <a:moveTo>
                                  <a:pt x="0" y="22"/>
                                </a:moveTo>
                                <a:lnTo>
                                  <a:pt x="0" y="53"/>
                                </a:lnTo>
                                <a:lnTo>
                                  <a:pt x="36" y="31"/>
                                </a:lnTo>
                                <a:lnTo>
                                  <a:pt x="36" y="0"/>
                                </a:lnTo>
                                <a:lnTo>
                                  <a:pt x="0" y="22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299" name="Freeform 5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6" y="1151"/>
                            <a:ext cx="87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50" y="40"/>
                              </a:cxn>
                              <a:cxn ang="0">
                                <a:pos x="86" y="18"/>
                              </a:cxn>
                              <a:cxn ang="0">
                                <a:pos x="45" y="0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87" h="41">
                                <a:moveTo>
                                  <a:pt x="0" y="14"/>
                                </a:moveTo>
                                <a:lnTo>
                                  <a:pt x="50" y="40"/>
                                </a:lnTo>
                                <a:lnTo>
                                  <a:pt x="86" y="18"/>
                                </a:lnTo>
                                <a:lnTo>
                                  <a:pt x="45" y="0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C0C0E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300" name="Freeform 5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7" y="1151"/>
                          <a:ext cx="94" cy="2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1"/>
                            </a:cxn>
                            <a:cxn ang="0">
                              <a:pos x="49" y="15"/>
                            </a:cxn>
                            <a:cxn ang="0">
                              <a:pos x="93" y="0"/>
                            </a:cxn>
                            <a:cxn ang="0">
                              <a:pos x="40" y="10"/>
                            </a:cxn>
                            <a:cxn ang="0">
                              <a:pos x="0" y="21"/>
                            </a:cxn>
                          </a:cxnLst>
                          <a:rect l="0" t="0" r="r" b="b"/>
                          <a:pathLst>
                            <a:path w="94" h="22">
                              <a:moveTo>
                                <a:pt x="0" y="21"/>
                              </a:moveTo>
                              <a:lnTo>
                                <a:pt x="49" y="15"/>
                              </a:lnTo>
                              <a:lnTo>
                                <a:pt x="93" y="0"/>
                              </a:lnTo>
                              <a:lnTo>
                                <a:pt x="40" y="10"/>
                              </a:lnTo>
                              <a:lnTo>
                                <a:pt x="0" y="21"/>
                              </a:lnTo>
                            </a:path>
                          </a:pathLst>
                        </a:custGeom>
                        <a:solidFill>
                          <a:srgbClr val="8080A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301" name="Group 5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8" y="1147"/>
                        <a:ext cx="62" cy="23"/>
                        <a:chOff x="1108" y="1147"/>
                        <a:chExt cx="62" cy="23"/>
                      </a:xfrm>
                    </p:grpSpPr>
                    <p:sp>
                      <p:nvSpPr>
                        <p:cNvPr id="290302" name="Freeform 5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8" y="1158"/>
                          <a:ext cx="26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9"/>
                            </a:cxn>
                            <a:cxn ang="0">
                              <a:pos x="1" y="11"/>
                            </a:cxn>
                            <a:cxn ang="0">
                              <a:pos x="25" y="3"/>
                            </a:cxn>
                            <a:cxn ang="0">
                              <a:pos x="24" y="0"/>
                            </a:cxn>
                            <a:cxn ang="0">
                              <a:pos x="0" y="9"/>
                            </a:cxn>
                          </a:cxnLst>
                          <a:rect l="0" t="0" r="r" b="b"/>
                          <a:pathLst>
                            <a:path w="26" h="12">
                              <a:moveTo>
                                <a:pt x="0" y="9"/>
                              </a:moveTo>
                              <a:lnTo>
                                <a:pt x="1" y="11"/>
                              </a:lnTo>
                              <a:lnTo>
                                <a:pt x="25" y="3"/>
                              </a:lnTo>
                              <a:lnTo>
                                <a:pt x="24" y="0"/>
                              </a:lnTo>
                              <a:lnTo>
                                <a:pt x="0" y="9"/>
                              </a:lnTo>
                            </a:path>
                          </a:pathLst>
                        </a:custGeom>
                        <a:solidFill>
                          <a:srgbClr val="606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03" name="Freeform 5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10" y="1153"/>
                          <a:ext cx="23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" y="10"/>
                            </a:cxn>
                            <a:cxn ang="0">
                              <a:pos x="1" y="7"/>
                            </a:cxn>
                            <a:cxn ang="0">
                              <a:pos x="2" y="6"/>
                            </a:cxn>
                            <a:cxn ang="0">
                              <a:pos x="5" y="4"/>
                            </a:cxn>
                            <a:cxn ang="0">
                              <a:pos x="6" y="2"/>
                            </a:cxn>
                            <a:cxn ang="0">
                              <a:pos x="8" y="1"/>
                            </a:cxn>
                            <a:cxn ang="0">
                              <a:pos x="10" y="1"/>
                            </a:cxn>
                            <a:cxn ang="0">
                              <a:pos x="13" y="0"/>
                            </a:cxn>
                            <a:cxn ang="0">
                              <a:pos x="22" y="1"/>
                            </a:cxn>
                            <a:cxn ang="0">
                              <a:pos x="21" y="2"/>
                            </a:cxn>
                            <a:cxn ang="0">
                              <a:pos x="20" y="4"/>
                            </a:cxn>
                            <a:cxn ang="0">
                              <a:pos x="20" y="5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23" h="12">
                              <a:moveTo>
                                <a:pt x="0" y="11"/>
                              </a:moveTo>
                              <a:lnTo>
                                <a:pt x="1" y="10"/>
                              </a:lnTo>
                              <a:lnTo>
                                <a:pt x="1" y="7"/>
                              </a:lnTo>
                              <a:lnTo>
                                <a:pt x="2" y="6"/>
                              </a:lnTo>
                              <a:lnTo>
                                <a:pt x="5" y="4"/>
                              </a:lnTo>
                              <a:lnTo>
                                <a:pt x="6" y="2"/>
                              </a:lnTo>
                              <a:lnTo>
                                <a:pt x="8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22" y="1"/>
                              </a:lnTo>
                              <a:lnTo>
                                <a:pt x="21" y="2"/>
                              </a:lnTo>
                              <a:lnTo>
                                <a:pt x="20" y="4"/>
                              </a:lnTo>
                              <a:lnTo>
                                <a:pt x="20" y="5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E0E0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04" name="Freeform 5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5" y="1147"/>
                          <a:ext cx="4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"/>
                            </a:cxn>
                            <a:cxn ang="0">
                              <a:pos x="6" y="5"/>
                            </a:cxn>
                            <a:cxn ang="0">
                              <a:pos x="8" y="6"/>
                            </a:cxn>
                            <a:cxn ang="0">
                              <a:pos x="10" y="7"/>
                            </a:cxn>
                            <a:cxn ang="0">
                              <a:pos x="14" y="8"/>
                            </a:cxn>
                            <a:cxn ang="0">
                              <a:pos x="16" y="9"/>
                            </a:cxn>
                            <a:cxn ang="0">
                              <a:pos x="18" y="12"/>
                            </a:cxn>
                            <a:cxn ang="0">
                              <a:pos x="20" y="15"/>
                            </a:cxn>
                            <a:cxn ang="0">
                              <a:pos x="23" y="18"/>
                            </a:cxn>
                            <a:cxn ang="0">
                              <a:pos x="24" y="20"/>
                            </a:cxn>
                            <a:cxn ang="0">
                              <a:pos x="44" y="10"/>
                            </a:cxn>
                            <a:cxn ang="0">
                              <a:pos x="43" y="8"/>
                            </a:cxn>
                            <a:cxn ang="0">
                              <a:pos x="42" y="5"/>
                            </a:cxn>
                            <a:cxn ang="0">
                              <a:pos x="39" y="4"/>
                            </a:cxn>
                            <a:cxn ang="0">
                              <a:pos x="37" y="2"/>
                            </a:cxn>
                            <a:cxn ang="0">
                              <a:pos x="35" y="1"/>
                            </a:cxn>
                            <a:cxn ang="0">
                              <a:pos x="33" y="0"/>
                            </a:cxn>
                            <a:cxn ang="0">
                              <a:pos x="25" y="1"/>
                            </a:cxn>
                            <a:cxn ang="0">
                              <a:pos x="16" y="2"/>
                            </a:cxn>
                            <a:cxn ang="0">
                              <a:pos x="0" y="5"/>
                            </a:cxn>
                          </a:cxnLst>
                          <a:rect l="0" t="0" r="r" b="b"/>
                          <a:pathLst>
                            <a:path w="45" h="21">
                              <a:moveTo>
                                <a:pt x="0" y="5"/>
                              </a:moveTo>
                              <a:lnTo>
                                <a:pt x="6" y="5"/>
                              </a:lnTo>
                              <a:lnTo>
                                <a:pt x="8" y="6"/>
                              </a:lnTo>
                              <a:lnTo>
                                <a:pt x="10" y="7"/>
                              </a:lnTo>
                              <a:lnTo>
                                <a:pt x="14" y="8"/>
                              </a:lnTo>
                              <a:lnTo>
                                <a:pt x="16" y="9"/>
                              </a:lnTo>
                              <a:lnTo>
                                <a:pt x="18" y="12"/>
                              </a:lnTo>
                              <a:lnTo>
                                <a:pt x="20" y="15"/>
                              </a:lnTo>
                              <a:lnTo>
                                <a:pt x="23" y="18"/>
                              </a:lnTo>
                              <a:lnTo>
                                <a:pt x="24" y="20"/>
                              </a:lnTo>
                              <a:lnTo>
                                <a:pt x="44" y="10"/>
                              </a:lnTo>
                              <a:lnTo>
                                <a:pt x="43" y="8"/>
                              </a:lnTo>
                              <a:lnTo>
                                <a:pt x="42" y="5"/>
                              </a:lnTo>
                              <a:lnTo>
                                <a:pt x="39" y="4"/>
                              </a:lnTo>
                              <a:lnTo>
                                <a:pt x="37" y="2"/>
                              </a:lnTo>
                              <a:lnTo>
                                <a:pt x="35" y="1"/>
                              </a:lnTo>
                              <a:lnTo>
                                <a:pt x="33" y="0"/>
                              </a:lnTo>
                              <a:lnTo>
                                <a:pt x="25" y="1"/>
                              </a:lnTo>
                              <a:lnTo>
                                <a:pt x="16" y="2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305" name="Group 5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85" y="1146"/>
                        <a:ext cx="39" cy="21"/>
                        <a:chOff x="1085" y="1146"/>
                        <a:chExt cx="39" cy="21"/>
                      </a:xfrm>
                    </p:grpSpPr>
                    <p:grpSp>
                      <p:nvGrpSpPr>
                        <p:cNvPr id="290306" name="Group 5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13" y="1146"/>
                          <a:ext cx="11" cy="14"/>
                          <a:chOff x="1113" y="1146"/>
                          <a:chExt cx="11" cy="14"/>
                        </a:xfrm>
                      </p:grpSpPr>
                      <p:sp>
                        <p:nvSpPr>
                          <p:cNvPr id="290307" name="Freeform 5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15" y="1150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08" name="Oval 5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13" y="114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09" name="Group 5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4" y="1148"/>
                          <a:ext cx="11" cy="14"/>
                          <a:chOff x="1104" y="1148"/>
                          <a:chExt cx="11" cy="14"/>
                        </a:xfrm>
                      </p:grpSpPr>
                      <p:sp>
                        <p:nvSpPr>
                          <p:cNvPr id="290310" name="Freeform 5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107" y="1152"/>
                            <a:ext cx="8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9"/>
                              </a:cxn>
                              <a:cxn ang="0">
                                <a:pos x="7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0">
                                <a:moveTo>
                                  <a:pt x="0" y="0"/>
                                </a:moveTo>
                                <a:lnTo>
                                  <a:pt x="4" y="9"/>
                                </a:lnTo>
                                <a:lnTo>
                                  <a:pt x="7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1" name="Oval 5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04" y="114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12" name="Group 5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5" y="1152"/>
                          <a:ext cx="10" cy="9"/>
                          <a:chOff x="1095" y="1152"/>
                          <a:chExt cx="10" cy="9"/>
                        </a:xfrm>
                      </p:grpSpPr>
                      <p:sp>
                        <p:nvSpPr>
                          <p:cNvPr id="290313" name="Freeform 5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97" y="1155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4" name="Oval 5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5" y="1152"/>
                            <a:ext cx="7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15" name="Group 5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85" y="1153"/>
                          <a:ext cx="11" cy="14"/>
                          <a:chOff x="1085" y="1153"/>
                          <a:chExt cx="11" cy="14"/>
                        </a:xfrm>
                      </p:grpSpPr>
                      <p:sp>
                        <p:nvSpPr>
                          <p:cNvPr id="290316" name="Freeform 5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87" y="1157"/>
                            <a:ext cx="9" cy="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9"/>
                              </a:cxn>
                              <a:cxn ang="0">
                                <a:pos x="8" y="9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0">
                                <a:moveTo>
                                  <a:pt x="0" y="0"/>
                                </a:moveTo>
                                <a:lnTo>
                                  <a:pt x="5" y="9"/>
                                </a:lnTo>
                                <a:lnTo>
                                  <a:pt x="8" y="9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17" name="Oval 5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85" y="115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318" name="Group 5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6" y="1156"/>
                        <a:ext cx="40" cy="16"/>
                        <a:chOff x="1046" y="1156"/>
                        <a:chExt cx="40" cy="16"/>
                      </a:xfrm>
                    </p:grpSpPr>
                    <p:grpSp>
                      <p:nvGrpSpPr>
                        <p:cNvPr id="290319" name="Group 5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76" y="1156"/>
                          <a:ext cx="10" cy="9"/>
                          <a:chOff x="1076" y="1156"/>
                          <a:chExt cx="10" cy="9"/>
                        </a:xfrm>
                      </p:grpSpPr>
                      <p:sp>
                        <p:nvSpPr>
                          <p:cNvPr id="290320" name="Freeform 5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78" y="1160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4" y="0"/>
                              </a:cxn>
                              <a:cxn ang="0">
                                <a:pos x="7" y="0"/>
                              </a:cxn>
                              <a:cxn ang="0">
                                <a:pos x="2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4" y="0"/>
                                </a:lnTo>
                                <a:lnTo>
                                  <a:pt x="7" y="0"/>
                                </a:lnTo>
                                <a:lnTo>
                                  <a:pt x="2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1" name="Oval 5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76" y="1156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2" name="Group 5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5" y="1158"/>
                          <a:ext cx="11" cy="13"/>
                          <a:chOff x="1065" y="1158"/>
                          <a:chExt cx="11" cy="13"/>
                        </a:xfrm>
                      </p:grpSpPr>
                      <p:sp>
                        <p:nvSpPr>
                          <p:cNvPr id="290323" name="Freeform 5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68" y="1162"/>
                            <a:ext cx="8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8"/>
                              </a:cxn>
                              <a:cxn ang="0">
                                <a:pos x="7" y="8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9">
                                <a:moveTo>
                                  <a:pt x="0" y="0"/>
                                </a:moveTo>
                                <a:lnTo>
                                  <a:pt x="5" y="8"/>
                                </a:lnTo>
                                <a:lnTo>
                                  <a:pt x="7" y="8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4" name="Oval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65" y="1158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5" name="Group 5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56" y="1161"/>
                          <a:ext cx="11" cy="9"/>
                          <a:chOff x="1056" y="1161"/>
                          <a:chExt cx="11" cy="9"/>
                        </a:xfrm>
                      </p:grpSpPr>
                      <p:sp>
                        <p:nvSpPr>
                          <p:cNvPr id="290326" name="Freeform 5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8" y="1165"/>
                            <a:ext cx="9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8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9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8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27" name="Oval 5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56" y="1161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28" name="Group 5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6" y="1163"/>
                          <a:ext cx="11" cy="9"/>
                          <a:chOff x="1046" y="1163"/>
                          <a:chExt cx="11" cy="9"/>
                        </a:xfrm>
                      </p:grpSpPr>
                      <p:sp>
                        <p:nvSpPr>
                          <p:cNvPr id="290329" name="Freeform 5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49" y="1166"/>
                            <a:ext cx="8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5" y="0"/>
                              </a:cxn>
                              <a:cxn ang="0">
                                <a:pos x="7" y="0"/>
                              </a:cxn>
                              <a:cxn ang="0">
                                <a:pos x="3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8" h="1">
                                <a:moveTo>
                                  <a:pt x="0" y="0"/>
                                </a:moveTo>
                                <a:lnTo>
                                  <a:pt x="5" y="0"/>
                                </a:lnTo>
                                <a:lnTo>
                                  <a:pt x="7" y="0"/>
                                </a:lnTo>
                                <a:lnTo>
                                  <a:pt x="3" y="0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60608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30" name="Oval 5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46" y="1163"/>
                            <a:ext cx="8" cy="9"/>
                          </a:xfrm>
                          <a:prstGeom prst="ellipse">
                            <a:avLst/>
                          </a:prstGeom>
                          <a:solidFill>
                            <a:srgbClr val="C0C0E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290331" name="Group 539"/>
              <p:cNvGrpSpPr>
                <a:grpSpLocks/>
              </p:cNvGrpSpPr>
              <p:nvPr/>
            </p:nvGrpSpPr>
            <p:grpSpPr bwMode="auto">
              <a:xfrm>
                <a:off x="833" y="969"/>
                <a:ext cx="282" cy="305"/>
                <a:chOff x="833" y="969"/>
                <a:chExt cx="282" cy="305"/>
              </a:xfrm>
            </p:grpSpPr>
            <p:sp>
              <p:nvSpPr>
                <p:cNvPr id="290332" name="Oval 540"/>
                <p:cNvSpPr>
                  <a:spLocks noChangeArrowheads="1"/>
                </p:cNvSpPr>
                <p:nvPr/>
              </p:nvSpPr>
              <p:spPr bwMode="auto">
                <a:xfrm>
                  <a:off x="1100" y="1127"/>
                  <a:ext cx="15" cy="17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3" name="Oval 541"/>
                <p:cNvSpPr>
                  <a:spLocks noChangeArrowheads="1"/>
                </p:cNvSpPr>
                <p:nvPr/>
              </p:nvSpPr>
              <p:spPr bwMode="auto">
                <a:xfrm>
                  <a:off x="934" y="1255"/>
                  <a:ext cx="16" cy="19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4" name="Oval 542"/>
                <p:cNvSpPr>
                  <a:spLocks noChangeArrowheads="1"/>
                </p:cNvSpPr>
                <p:nvPr/>
              </p:nvSpPr>
              <p:spPr bwMode="auto">
                <a:xfrm>
                  <a:off x="857" y="969"/>
                  <a:ext cx="71" cy="8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35" name="Freeform 543"/>
                <p:cNvSpPr>
                  <a:spLocks/>
                </p:cNvSpPr>
                <p:nvPr/>
              </p:nvSpPr>
              <p:spPr bwMode="auto">
                <a:xfrm>
                  <a:off x="833" y="1046"/>
                  <a:ext cx="276" cy="226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13" y="27"/>
                    </a:cxn>
                    <a:cxn ang="0">
                      <a:pos x="41" y="14"/>
                    </a:cxn>
                    <a:cxn ang="0">
                      <a:pos x="70" y="7"/>
                    </a:cxn>
                    <a:cxn ang="0">
                      <a:pos x="105" y="1"/>
                    </a:cxn>
                    <a:cxn ang="0">
                      <a:pos x="137" y="0"/>
                    </a:cxn>
                    <a:cxn ang="0">
                      <a:pos x="141" y="1"/>
                    </a:cxn>
                    <a:cxn ang="0">
                      <a:pos x="146" y="3"/>
                    </a:cxn>
                    <a:cxn ang="0">
                      <a:pos x="170" y="26"/>
                    </a:cxn>
                    <a:cxn ang="0">
                      <a:pos x="203" y="50"/>
                    </a:cxn>
                    <a:cxn ang="0">
                      <a:pos x="275" y="79"/>
                    </a:cxn>
                    <a:cxn ang="0">
                      <a:pos x="271" y="99"/>
                    </a:cxn>
                    <a:cxn ang="0">
                      <a:pos x="215" y="92"/>
                    </a:cxn>
                    <a:cxn ang="0">
                      <a:pos x="178" y="82"/>
                    </a:cxn>
                    <a:cxn ang="0">
                      <a:pos x="152" y="69"/>
                    </a:cxn>
                    <a:cxn ang="0">
                      <a:pos x="161" y="132"/>
                    </a:cxn>
                    <a:cxn ang="0">
                      <a:pos x="67" y="158"/>
                    </a:cxn>
                    <a:cxn ang="0">
                      <a:pos x="113" y="208"/>
                    </a:cxn>
                    <a:cxn ang="0">
                      <a:pos x="102" y="225"/>
                    </a:cxn>
                    <a:cxn ang="0">
                      <a:pos x="28" y="168"/>
                    </a:cxn>
                    <a:cxn ang="0">
                      <a:pos x="25" y="158"/>
                    </a:cxn>
                    <a:cxn ang="0">
                      <a:pos x="10" y="108"/>
                    </a:cxn>
                    <a:cxn ang="0">
                      <a:pos x="0" y="54"/>
                    </a:cxn>
                    <a:cxn ang="0">
                      <a:pos x="1" y="42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276" h="226">
                      <a:moveTo>
                        <a:pt x="5" y="34"/>
                      </a:moveTo>
                      <a:lnTo>
                        <a:pt x="13" y="27"/>
                      </a:lnTo>
                      <a:lnTo>
                        <a:pt x="41" y="14"/>
                      </a:lnTo>
                      <a:lnTo>
                        <a:pt x="70" y="7"/>
                      </a:lnTo>
                      <a:lnTo>
                        <a:pt x="105" y="1"/>
                      </a:lnTo>
                      <a:lnTo>
                        <a:pt x="137" y="0"/>
                      </a:lnTo>
                      <a:lnTo>
                        <a:pt x="141" y="1"/>
                      </a:lnTo>
                      <a:lnTo>
                        <a:pt x="146" y="3"/>
                      </a:lnTo>
                      <a:lnTo>
                        <a:pt x="170" y="26"/>
                      </a:lnTo>
                      <a:lnTo>
                        <a:pt x="203" y="50"/>
                      </a:lnTo>
                      <a:lnTo>
                        <a:pt x="275" y="79"/>
                      </a:lnTo>
                      <a:lnTo>
                        <a:pt x="271" y="99"/>
                      </a:lnTo>
                      <a:lnTo>
                        <a:pt x="215" y="92"/>
                      </a:lnTo>
                      <a:lnTo>
                        <a:pt x="178" y="82"/>
                      </a:lnTo>
                      <a:lnTo>
                        <a:pt x="152" y="69"/>
                      </a:lnTo>
                      <a:lnTo>
                        <a:pt x="161" y="132"/>
                      </a:lnTo>
                      <a:lnTo>
                        <a:pt x="67" y="158"/>
                      </a:lnTo>
                      <a:lnTo>
                        <a:pt x="113" y="208"/>
                      </a:lnTo>
                      <a:lnTo>
                        <a:pt x="102" y="225"/>
                      </a:lnTo>
                      <a:lnTo>
                        <a:pt x="28" y="168"/>
                      </a:lnTo>
                      <a:lnTo>
                        <a:pt x="25" y="158"/>
                      </a:lnTo>
                      <a:lnTo>
                        <a:pt x="10" y="108"/>
                      </a:lnTo>
                      <a:lnTo>
                        <a:pt x="0" y="54"/>
                      </a:lnTo>
                      <a:lnTo>
                        <a:pt x="1" y="42"/>
                      </a:lnTo>
                      <a:lnTo>
                        <a:pt x="5" y="3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6" name="Freeform 544"/>
                <p:cNvSpPr>
                  <a:spLocks/>
                </p:cNvSpPr>
                <p:nvPr/>
              </p:nvSpPr>
              <p:spPr bwMode="auto">
                <a:xfrm>
                  <a:off x="865" y="1048"/>
                  <a:ext cx="96" cy="122"/>
                </a:xfrm>
                <a:custGeom>
                  <a:avLst/>
                  <a:gdLst/>
                  <a:ahLst/>
                  <a:cxnLst>
                    <a:cxn ang="0">
                      <a:pos x="9" y="12"/>
                    </a:cxn>
                    <a:cxn ang="0">
                      <a:pos x="0" y="51"/>
                    </a:cxn>
                    <a:cxn ang="0">
                      <a:pos x="15" y="57"/>
                    </a:cxn>
                    <a:cxn ang="0">
                      <a:pos x="10" y="77"/>
                    </a:cxn>
                    <a:cxn ang="0">
                      <a:pos x="68" y="121"/>
                    </a:cxn>
                    <a:cxn ang="0">
                      <a:pos x="95" y="51"/>
                    </a:cxn>
                    <a:cxn ang="0">
                      <a:pos x="80" y="46"/>
                    </a:cxn>
                    <a:cxn ang="0">
                      <a:pos x="91" y="28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96" h="122">
                      <a:moveTo>
                        <a:pt x="9" y="12"/>
                      </a:moveTo>
                      <a:lnTo>
                        <a:pt x="0" y="51"/>
                      </a:lnTo>
                      <a:lnTo>
                        <a:pt x="15" y="57"/>
                      </a:lnTo>
                      <a:lnTo>
                        <a:pt x="10" y="77"/>
                      </a:lnTo>
                      <a:lnTo>
                        <a:pt x="68" y="121"/>
                      </a:lnTo>
                      <a:lnTo>
                        <a:pt x="95" y="51"/>
                      </a:lnTo>
                      <a:lnTo>
                        <a:pt x="80" y="46"/>
                      </a:lnTo>
                      <a:lnTo>
                        <a:pt x="91" y="28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7" name="Freeform 545"/>
                <p:cNvSpPr>
                  <a:spLocks/>
                </p:cNvSpPr>
                <p:nvPr/>
              </p:nvSpPr>
              <p:spPr bwMode="auto">
                <a:xfrm>
                  <a:off x="885" y="1048"/>
                  <a:ext cx="49" cy="122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48" y="121"/>
                    </a:cxn>
                    <a:cxn ang="0">
                      <a:pos x="39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9" h="122">
                      <a:moveTo>
                        <a:pt x="0" y="8"/>
                      </a:moveTo>
                      <a:lnTo>
                        <a:pt x="48" y="121"/>
                      </a:lnTo>
                      <a:lnTo>
                        <a:pt x="39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8" name="Freeform 546"/>
                <p:cNvSpPr>
                  <a:spLocks/>
                </p:cNvSpPr>
                <p:nvPr/>
              </p:nvSpPr>
              <p:spPr bwMode="auto">
                <a:xfrm>
                  <a:off x="900" y="1057"/>
                  <a:ext cx="26" cy="33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5" y="0"/>
                    </a:cxn>
                    <a:cxn ang="0">
                      <a:pos x="25" y="23"/>
                    </a:cxn>
                  </a:cxnLst>
                  <a:rect l="0" t="0" r="r" b="b"/>
                  <a:pathLst>
                    <a:path w="26" h="33">
                      <a:moveTo>
                        <a:pt x="0" y="32"/>
                      </a:moveTo>
                      <a:lnTo>
                        <a:pt x="5" y="0"/>
                      </a:lnTo>
                      <a:lnTo>
                        <a:pt x="25" y="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39" name="Freeform 547"/>
                <p:cNvSpPr>
                  <a:spLocks/>
                </p:cNvSpPr>
                <p:nvPr/>
              </p:nvSpPr>
              <p:spPr bwMode="auto">
                <a:xfrm>
                  <a:off x="875" y="1038"/>
                  <a:ext cx="54" cy="43"/>
                </a:xfrm>
                <a:custGeom>
                  <a:avLst/>
                  <a:gdLst/>
                  <a:ahLst/>
                  <a:cxnLst>
                    <a:cxn ang="0">
                      <a:pos x="22" y="16"/>
                    </a:cxn>
                    <a:cxn ang="0">
                      <a:pos x="32" y="14"/>
                    </a:cxn>
                    <a:cxn ang="0">
                      <a:pos x="50" y="0"/>
                    </a:cxn>
                    <a:cxn ang="0">
                      <a:pos x="53" y="29"/>
                    </a:cxn>
                    <a:cxn ang="0">
                      <a:pos x="33" y="21"/>
                    </a:cxn>
                    <a:cxn ang="0">
                      <a:pos x="25" y="24"/>
                    </a:cxn>
                    <a:cxn ang="0">
                      <a:pos x="7" y="42"/>
                    </a:cxn>
                    <a:cxn ang="0">
                      <a:pos x="0" y="14"/>
                    </a:cxn>
                    <a:cxn ang="0">
                      <a:pos x="22" y="16"/>
                    </a:cxn>
                  </a:cxnLst>
                  <a:rect l="0" t="0" r="r" b="b"/>
                  <a:pathLst>
                    <a:path w="54" h="43">
                      <a:moveTo>
                        <a:pt x="22" y="16"/>
                      </a:moveTo>
                      <a:lnTo>
                        <a:pt x="32" y="14"/>
                      </a:lnTo>
                      <a:lnTo>
                        <a:pt x="50" y="0"/>
                      </a:lnTo>
                      <a:lnTo>
                        <a:pt x="53" y="29"/>
                      </a:lnTo>
                      <a:lnTo>
                        <a:pt x="33" y="21"/>
                      </a:lnTo>
                      <a:lnTo>
                        <a:pt x="25" y="24"/>
                      </a:lnTo>
                      <a:lnTo>
                        <a:pt x="7" y="42"/>
                      </a:lnTo>
                      <a:lnTo>
                        <a:pt x="0" y="14"/>
                      </a:lnTo>
                      <a:lnTo>
                        <a:pt x="22" y="16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0340" name="Oval 548"/>
                <p:cNvSpPr>
                  <a:spLocks noChangeArrowheads="1"/>
                </p:cNvSpPr>
                <p:nvPr/>
              </p:nvSpPr>
              <p:spPr bwMode="auto">
                <a:xfrm>
                  <a:off x="909" y="1074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1" name="Oval 549"/>
                <p:cNvSpPr>
                  <a:spLocks noChangeArrowheads="1"/>
                </p:cNvSpPr>
                <p:nvPr/>
              </p:nvSpPr>
              <p:spPr bwMode="auto">
                <a:xfrm>
                  <a:off x="915" y="109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2" name="Oval 550"/>
                <p:cNvSpPr>
                  <a:spLocks noChangeArrowheads="1"/>
                </p:cNvSpPr>
                <p:nvPr/>
              </p:nvSpPr>
              <p:spPr bwMode="auto">
                <a:xfrm>
                  <a:off x="919" y="1120"/>
                  <a:ext cx="4" cy="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90343" name="Freeform 551"/>
                <p:cNvSpPr>
                  <a:spLocks/>
                </p:cNvSpPr>
                <p:nvPr/>
              </p:nvSpPr>
              <p:spPr bwMode="auto">
                <a:xfrm>
                  <a:off x="883" y="1158"/>
                  <a:ext cx="19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26"/>
                    </a:cxn>
                    <a:cxn ang="0">
                      <a:pos x="18" y="46"/>
                    </a:cxn>
                  </a:cxnLst>
                  <a:rect l="0" t="0" r="r" b="b"/>
                  <a:pathLst>
                    <a:path w="19" h="47">
                      <a:moveTo>
                        <a:pt x="0" y="0"/>
                      </a:moveTo>
                      <a:lnTo>
                        <a:pt x="7" y="26"/>
                      </a:lnTo>
                      <a:lnTo>
                        <a:pt x="18" y="4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90344" name="Group 552"/>
            <p:cNvGrpSpPr>
              <a:grpSpLocks/>
            </p:cNvGrpSpPr>
            <p:nvPr/>
          </p:nvGrpSpPr>
          <p:grpSpPr bwMode="auto">
            <a:xfrm flipH="1">
              <a:off x="816" y="2112"/>
              <a:ext cx="125" cy="415"/>
              <a:chOff x="625" y="3264"/>
              <a:chExt cx="125" cy="415"/>
            </a:xfrm>
          </p:grpSpPr>
          <p:grpSp>
            <p:nvGrpSpPr>
              <p:cNvPr id="290345" name="Group 553"/>
              <p:cNvGrpSpPr>
                <a:grpSpLocks/>
              </p:cNvGrpSpPr>
              <p:nvPr/>
            </p:nvGrpSpPr>
            <p:grpSpPr bwMode="auto">
              <a:xfrm>
                <a:off x="647" y="3431"/>
                <a:ext cx="74" cy="248"/>
                <a:chOff x="647" y="3431"/>
                <a:chExt cx="74" cy="248"/>
              </a:xfrm>
            </p:grpSpPr>
            <p:grpSp>
              <p:nvGrpSpPr>
                <p:cNvPr id="290346" name="Group 554"/>
                <p:cNvGrpSpPr>
                  <a:grpSpLocks/>
                </p:cNvGrpSpPr>
                <p:nvPr/>
              </p:nvGrpSpPr>
              <p:grpSpPr bwMode="auto">
                <a:xfrm>
                  <a:off x="648" y="3629"/>
                  <a:ext cx="67" cy="50"/>
                  <a:chOff x="648" y="3629"/>
                  <a:chExt cx="67" cy="50"/>
                </a:xfrm>
              </p:grpSpPr>
              <p:grpSp>
                <p:nvGrpSpPr>
                  <p:cNvPr id="290347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48" y="3629"/>
                    <a:ext cx="36" cy="29"/>
                    <a:chOff x="648" y="3629"/>
                    <a:chExt cx="36" cy="29"/>
                  </a:xfrm>
                </p:grpSpPr>
                <p:grpSp>
                  <p:nvGrpSpPr>
                    <p:cNvPr id="290348" name="Group 5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4" y="3629"/>
                      <a:ext cx="28" cy="22"/>
                      <a:chOff x="654" y="3629"/>
                      <a:chExt cx="28" cy="22"/>
                    </a:xfrm>
                  </p:grpSpPr>
                  <p:sp>
                    <p:nvSpPr>
                      <p:cNvPr id="290349" name="Freeform 5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4" y="3629"/>
                        <a:ext cx="28" cy="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0" y="14"/>
                          </a:cxn>
                          <a:cxn ang="0">
                            <a:pos x="69" y="34"/>
                          </a:cxn>
                          <a:cxn ang="0">
                            <a:pos x="55" y="48"/>
                          </a:cxn>
                          <a:cxn ang="0">
                            <a:pos x="39" y="64"/>
                          </a:cxn>
                          <a:cxn ang="0">
                            <a:pos x="11" y="87"/>
                          </a:cxn>
                          <a:cxn ang="0">
                            <a:pos x="0" y="101"/>
                          </a:cxn>
                          <a:cxn ang="0">
                            <a:pos x="2" y="129"/>
                          </a:cxn>
                          <a:cxn ang="0">
                            <a:pos x="75" y="131"/>
                          </a:cxn>
                          <a:cxn ang="0">
                            <a:pos x="162" y="87"/>
                          </a:cxn>
                          <a:cxn ang="0">
                            <a:pos x="194" y="44"/>
                          </a:cxn>
                          <a:cxn ang="0">
                            <a:pos x="171" y="0"/>
                          </a:cxn>
                          <a:cxn ang="0">
                            <a:pos x="70" y="14"/>
                          </a:cxn>
                        </a:cxnLst>
                        <a:rect l="0" t="0" r="r" b="b"/>
                        <a:pathLst>
                          <a:path w="194" h="131">
                            <a:moveTo>
                              <a:pt x="70" y="14"/>
                            </a:moveTo>
                            <a:lnTo>
                              <a:pt x="69" y="34"/>
                            </a:lnTo>
                            <a:lnTo>
                              <a:pt x="55" y="48"/>
                            </a:lnTo>
                            <a:lnTo>
                              <a:pt x="39" y="64"/>
                            </a:lnTo>
                            <a:lnTo>
                              <a:pt x="11" y="87"/>
                            </a:lnTo>
                            <a:lnTo>
                              <a:pt x="0" y="101"/>
                            </a:lnTo>
                            <a:lnTo>
                              <a:pt x="2" y="129"/>
                            </a:lnTo>
                            <a:lnTo>
                              <a:pt x="75" y="131"/>
                            </a:lnTo>
                            <a:lnTo>
                              <a:pt x="162" y="87"/>
                            </a:lnTo>
                            <a:lnTo>
                              <a:pt x="194" y="44"/>
                            </a:lnTo>
                            <a:lnTo>
                              <a:pt x="171" y="0"/>
                            </a:lnTo>
                            <a:lnTo>
                              <a:pt x="70" y="14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0" name="Freeform 5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4" y="3632"/>
                        <a:ext cx="16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7" y="5"/>
                          </a:cxn>
                          <a:cxn ang="0">
                            <a:pos x="43" y="15"/>
                          </a:cxn>
                          <a:cxn ang="0">
                            <a:pos x="35" y="27"/>
                          </a:cxn>
                          <a:cxn ang="0">
                            <a:pos x="22" y="46"/>
                          </a:cxn>
                          <a:cxn ang="0">
                            <a:pos x="13" y="62"/>
                          </a:cxn>
                          <a:cxn ang="0">
                            <a:pos x="6" y="79"/>
                          </a:cxn>
                          <a:cxn ang="0">
                            <a:pos x="0" y="101"/>
                          </a:cxn>
                          <a:cxn ang="0">
                            <a:pos x="84" y="74"/>
                          </a:cxn>
                          <a:cxn ang="0">
                            <a:pos x="111" y="38"/>
                          </a:cxn>
                          <a:cxn ang="0">
                            <a:pos x="113" y="0"/>
                          </a:cxn>
                          <a:cxn ang="0">
                            <a:pos x="57" y="5"/>
                          </a:cxn>
                        </a:cxnLst>
                        <a:rect l="0" t="0" r="r" b="b"/>
                        <a:pathLst>
                          <a:path w="113" h="101">
                            <a:moveTo>
                              <a:pt x="57" y="5"/>
                            </a:moveTo>
                            <a:lnTo>
                              <a:pt x="43" y="15"/>
                            </a:lnTo>
                            <a:lnTo>
                              <a:pt x="35" y="27"/>
                            </a:lnTo>
                            <a:lnTo>
                              <a:pt x="22" y="46"/>
                            </a:lnTo>
                            <a:lnTo>
                              <a:pt x="13" y="62"/>
                            </a:lnTo>
                            <a:lnTo>
                              <a:pt x="6" y="79"/>
                            </a:lnTo>
                            <a:lnTo>
                              <a:pt x="0" y="101"/>
                            </a:lnTo>
                            <a:lnTo>
                              <a:pt x="84" y="74"/>
                            </a:lnTo>
                            <a:lnTo>
                              <a:pt x="111" y="38"/>
                            </a:lnTo>
                            <a:lnTo>
                              <a:pt x="113" y="0"/>
                            </a:lnTo>
                            <a:lnTo>
                              <a:pt x="57" y="5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1" name="Freeform 5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5" y="3638"/>
                        <a:ext cx="6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0"/>
                          </a:cxn>
                          <a:cxn ang="0">
                            <a:pos x="34" y="7"/>
                          </a:cxn>
                          <a:cxn ang="0">
                            <a:pos x="26" y="14"/>
                          </a:cxn>
                          <a:cxn ang="0">
                            <a:pos x="18" y="22"/>
                          </a:cxn>
                          <a:cxn ang="0">
                            <a:pos x="10" y="29"/>
                          </a:cxn>
                          <a:cxn ang="0">
                            <a:pos x="4" y="37"/>
                          </a:cxn>
                          <a:cxn ang="0">
                            <a:pos x="0" y="45"/>
                          </a:cxn>
                          <a:cxn ang="0">
                            <a:pos x="0" y="52"/>
                          </a:cxn>
                          <a:cxn ang="0">
                            <a:pos x="2" y="57"/>
                          </a:cxn>
                          <a:cxn ang="0">
                            <a:pos x="6" y="60"/>
                          </a:cxn>
                          <a:cxn ang="0">
                            <a:pos x="19" y="59"/>
                          </a:cxn>
                          <a:cxn ang="0">
                            <a:pos x="10" y="57"/>
                          </a:cxn>
                          <a:cxn ang="0">
                            <a:pos x="5" y="55"/>
                          </a:cxn>
                          <a:cxn ang="0">
                            <a:pos x="4" y="52"/>
                          </a:cxn>
                          <a:cxn ang="0">
                            <a:pos x="3" y="49"/>
                          </a:cxn>
                          <a:cxn ang="0">
                            <a:pos x="5" y="42"/>
                          </a:cxn>
                          <a:cxn ang="0">
                            <a:pos x="10" y="33"/>
                          </a:cxn>
                          <a:cxn ang="0">
                            <a:pos x="18" y="25"/>
                          </a:cxn>
                          <a:cxn ang="0">
                            <a:pos x="31" y="12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43" h="60">
                            <a:moveTo>
                              <a:pt x="43" y="0"/>
                            </a:moveTo>
                            <a:lnTo>
                              <a:pt x="34" y="7"/>
                            </a:lnTo>
                            <a:lnTo>
                              <a:pt x="26" y="14"/>
                            </a:lnTo>
                            <a:lnTo>
                              <a:pt x="18" y="22"/>
                            </a:lnTo>
                            <a:lnTo>
                              <a:pt x="10" y="29"/>
                            </a:lnTo>
                            <a:lnTo>
                              <a:pt x="4" y="37"/>
                            </a:lnTo>
                            <a:lnTo>
                              <a:pt x="0" y="45"/>
                            </a:lnTo>
                            <a:lnTo>
                              <a:pt x="0" y="52"/>
                            </a:lnTo>
                            <a:lnTo>
                              <a:pt x="2" y="57"/>
                            </a:lnTo>
                            <a:lnTo>
                              <a:pt x="6" y="60"/>
                            </a:lnTo>
                            <a:lnTo>
                              <a:pt x="19" y="59"/>
                            </a:lnTo>
                            <a:lnTo>
                              <a:pt x="10" y="57"/>
                            </a:lnTo>
                            <a:lnTo>
                              <a:pt x="5" y="55"/>
                            </a:lnTo>
                            <a:lnTo>
                              <a:pt x="4" y="52"/>
                            </a:lnTo>
                            <a:lnTo>
                              <a:pt x="3" y="49"/>
                            </a:lnTo>
                            <a:lnTo>
                              <a:pt x="5" y="42"/>
                            </a:lnTo>
                            <a:lnTo>
                              <a:pt x="10" y="33"/>
                            </a:lnTo>
                            <a:lnTo>
                              <a:pt x="18" y="25"/>
                            </a:lnTo>
                            <a:lnTo>
                              <a:pt x="31" y="12"/>
                            </a:lnTo>
                            <a:lnTo>
                              <a:pt x="43" y="0"/>
                            </a:lnTo>
                            <a:close/>
                          </a:path>
                        </a:pathLst>
                      </a:custGeom>
                      <a:solidFill>
                        <a:srgbClr val="B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352" name="Group 5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8" y="3631"/>
                      <a:ext cx="36" cy="27"/>
                      <a:chOff x="648" y="3631"/>
                      <a:chExt cx="36" cy="27"/>
                    </a:xfrm>
                  </p:grpSpPr>
                  <p:sp>
                    <p:nvSpPr>
                      <p:cNvPr id="290353" name="Freeform 5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8" y="3631"/>
                        <a:ext cx="36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46"/>
                          </a:cxn>
                          <a:cxn ang="0">
                            <a:pos x="68" y="69"/>
                          </a:cxn>
                          <a:cxn ang="0">
                            <a:pos x="56" y="78"/>
                          </a:cxn>
                          <a:cxn ang="0">
                            <a:pos x="52" y="86"/>
                          </a:cxn>
                          <a:cxn ang="0">
                            <a:pos x="50" y="93"/>
                          </a:cxn>
                          <a:cxn ang="0">
                            <a:pos x="51" y="100"/>
                          </a:cxn>
                          <a:cxn ang="0">
                            <a:pos x="54" y="103"/>
                          </a:cxn>
                          <a:cxn ang="0">
                            <a:pos x="62" y="104"/>
                          </a:cxn>
                          <a:cxn ang="0">
                            <a:pos x="80" y="102"/>
                          </a:cxn>
                          <a:cxn ang="0">
                            <a:pos x="101" y="99"/>
                          </a:cxn>
                          <a:cxn ang="0">
                            <a:pos x="126" y="93"/>
                          </a:cxn>
                          <a:cxn ang="0">
                            <a:pos x="158" y="82"/>
                          </a:cxn>
                          <a:cxn ang="0">
                            <a:pos x="185" y="68"/>
                          </a:cxn>
                          <a:cxn ang="0">
                            <a:pos x="199" y="57"/>
                          </a:cxn>
                          <a:cxn ang="0">
                            <a:pos x="208" y="46"/>
                          </a:cxn>
                          <a:cxn ang="0">
                            <a:pos x="213" y="28"/>
                          </a:cxn>
                          <a:cxn ang="0">
                            <a:pos x="220" y="15"/>
                          </a:cxn>
                          <a:cxn ang="0">
                            <a:pos x="228" y="0"/>
                          </a:cxn>
                          <a:cxn ang="0">
                            <a:pos x="239" y="15"/>
                          </a:cxn>
                          <a:cxn ang="0">
                            <a:pos x="247" y="34"/>
                          </a:cxn>
                          <a:cxn ang="0">
                            <a:pos x="250" y="47"/>
                          </a:cxn>
                          <a:cxn ang="0">
                            <a:pos x="249" y="65"/>
                          </a:cxn>
                          <a:cxn ang="0">
                            <a:pos x="242" y="86"/>
                          </a:cxn>
                          <a:cxn ang="0">
                            <a:pos x="231" y="102"/>
                          </a:cxn>
                          <a:cxn ang="0">
                            <a:pos x="225" y="114"/>
                          </a:cxn>
                          <a:cxn ang="0">
                            <a:pos x="224" y="122"/>
                          </a:cxn>
                          <a:cxn ang="0">
                            <a:pos x="214" y="124"/>
                          </a:cxn>
                          <a:cxn ang="0">
                            <a:pos x="185" y="119"/>
                          </a:cxn>
                          <a:cxn ang="0">
                            <a:pos x="171" y="132"/>
                          </a:cxn>
                          <a:cxn ang="0">
                            <a:pos x="153" y="153"/>
                          </a:cxn>
                          <a:cxn ang="0">
                            <a:pos x="147" y="159"/>
                          </a:cxn>
                          <a:cxn ang="0">
                            <a:pos x="138" y="162"/>
                          </a:cxn>
                          <a:cxn ang="0">
                            <a:pos x="126" y="163"/>
                          </a:cxn>
                          <a:cxn ang="0">
                            <a:pos x="49" y="159"/>
                          </a:cxn>
                          <a:cxn ang="0">
                            <a:pos x="18" y="156"/>
                          </a:cxn>
                          <a:cxn ang="0">
                            <a:pos x="5" y="154"/>
                          </a:cxn>
                          <a:cxn ang="0">
                            <a:pos x="1" y="151"/>
                          </a:cxn>
                          <a:cxn ang="0">
                            <a:pos x="0" y="144"/>
                          </a:cxn>
                          <a:cxn ang="0">
                            <a:pos x="2" y="135"/>
                          </a:cxn>
                          <a:cxn ang="0">
                            <a:pos x="10" y="123"/>
                          </a:cxn>
                          <a:cxn ang="0">
                            <a:pos x="25" y="105"/>
                          </a:cxn>
                          <a:cxn ang="0">
                            <a:pos x="39" y="91"/>
                          </a:cxn>
                          <a:cxn ang="0">
                            <a:pos x="53" y="76"/>
                          </a:cxn>
                          <a:cxn ang="0">
                            <a:pos x="70" y="62"/>
                          </a:cxn>
                          <a:cxn ang="0">
                            <a:pos x="92" y="46"/>
                          </a:cxn>
                        </a:cxnLst>
                        <a:rect l="0" t="0" r="r" b="b"/>
                        <a:pathLst>
                          <a:path w="250" h="163">
                            <a:moveTo>
                              <a:pt x="92" y="46"/>
                            </a:moveTo>
                            <a:lnTo>
                              <a:pt x="68" y="69"/>
                            </a:lnTo>
                            <a:lnTo>
                              <a:pt x="56" y="78"/>
                            </a:lnTo>
                            <a:lnTo>
                              <a:pt x="52" y="86"/>
                            </a:lnTo>
                            <a:lnTo>
                              <a:pt x="50" y="93"/>
                            </a:lnTo>
                            <a:lnTo>
                              <a:pt x="51" y="100"/>
                            </a:lnTo>
                            <a:lnTo>
                              <a:pt x="54" y="103"/>
                            </a:lnTo>
                            <a:lnTo>
                              <a:pt x="62" y="104"/>
                            </a:lnTo>
                            <a:lnTo>
                              <a:pt x="80" y="102"/>
                            </a:lnTo>
                            <a:lnTo>
                              <a:pt x="101" y="99"/>
                            </a:lnTo>
                            <a:lnTo>
                              <a:pt x="126" y="93"/>
                            </a:lnTo>
                            <a:lnTo>
                              <a:pt x="158" y="82"/>
                            </a:lnTo>
                            <a:lnTo>
                              <a:pt x="185" y="68"/>
                            </a:lnTo>
                            <a:lnTo>
                              <a:pt x="199" y="57"/>
                            </a:lnTo>
                            <a:lnTo>
                              <a:pt x="208" y="46"/>
                            </a:lnTo>
                            <a:lnTo>
                              <a:pt x="213" y="28"/>
                            </a:lnTo>
                            <a:lnTo>
                              <a:pt x="220" y="15"/>
                            </a:lnTo>
                            <a:lnTo>
                              <a:pt x="228" y="0"/>
                            </a:lnTo>
                            <a:lnTo>
                              <a:pt x="239" y="15"/>
                            </a:lnTo>
                            <a:lnTo>
                              <a:pt x="247" y="34"/>
                            </a:lnTo>
                            <a:lnTo>
                              <a:pt x="250" y="47"/>
                            </a:lnTo>
                            <a:lnTo>
                              <a:pt x="249" y="65"/>
                            </a:lnTo>
                            <a:lnTo>
                              <a:pt x="242" y="86"/>
                            </a:lnTo>
                            <a:lnTo>
                              <a:pt x="231" y="102"/>
                            </a:lnTo>
                            <a:lnTo>
                              <a:pt x="225" y="114"/>
                            </a:lnTo>
                            <a:lnTo>
                              <a:pt x="224" y="122"/>
                            </a:lnTo>
                            <a:lnTo>
                              <a:pt x="214" y="124"/>
                            </a:lnTo>
                            <a:lnTo>
                              <a:pt x="185" y="119"/>
                            </a:lnTo>
                            <a:lnTo>
                              <a:pt x="171" y="132"/>
                            </a:lnTo>
                            <a:lnTo>
                              <a:pt x="153" y="153"/>
                            </a:lnTo>
                            <a:lnTo>
                              <a:pt x="147" y="159"/>
                            </a:lnTo>
                            <a:lnTo>
                              <a:pt x="138" y="162"/>
                            </a:lnTo>
                            <a:lnTo>
                              <a:pt x="126" y="163"/>
                            </a:lnTo>
                            <a:lnTo>
                              <a:pt x="49" y="159"/>
                            </a:lnTo>
                            <a:lnTo>
                              <a:pt x="18" y="156"/>
                            </a:lnTo>
                            <a:lnTo>
                              <a:pt x="5" y="154"/>
                            </a:lnTo>
                            <a:lnTo>
                              <a:pt x="1" y="151"/>
                            </a:lnTo>
                            <a:lnTo>
                              <a:pt x="0" y="144"/>
                            </a:lnTo>
                            <a:lnTo>
                              <a:pt x="2" y="135"/>
                            </a:lnTo>
                            <a:lnTo>
                              <a:pt x="10" y="123"/>
                            </a:lnTo>
                            <a:lnTo>
                              <a:pt x="25" y="105"/>
                            </a:lnTo>
                            <a:lnTo>
                              <a:pt x="39" y="91"/>
                            </a:lnTo>
                            <a:lnTo>
                              <a:pt x="53" y="76"/>
                            </a:lnTo>
                            <a:lnTo>
                              <a:pt x="70" y="62"/>
                            </a:lnTo>
                            <a:lnTo>
                              <a:pt x="92" y="46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4" name="Freeform 5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4" y="3647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3"/>
                          </a:cxn>
                          <a:cxn ang="0">
                            <a:pos x="7" y="13"/>
                          </a:cxn>
                          <a:cxn ang="0">
                            <a:pos x="12" y="8"/>
                          </a:cxn>
                          <a:cxn ang="0">
                            <a:pos x="18" y="4"/>
                          </a:cxn>
                          <a:cxn ang="0">
                            <a:pos x="30" y="0"/>
                          </a:cxn>
                          <a:cxn ang="0">
                            <a:pos x="25" y="6"/>
                          </a:cxn>
                          <a:cxn ang="0">
                            <a:pos x="18" y="7"/>
                          </a:cxn>
                          <a:cxn ang="0">
                            <a:pos x="12" y="12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30" h="23">
                            <a:moveTo>
                              <a:pt x="0" y="23"/>
                            </a:moveTo>
                            <a:lnTo>
                              <a:pt x="7" y="13"/>
                            </a:lnTo>
                            <a:lnTo>
                              <a:pt x="12" y="8"/>
                            </a:lnTo>
                            <a:lnTo>
                              <a:pt x="18" y="4"/>
                            </a:lnTo>
                            <a:lnTo>
                              <a:pt x="30" y="0"/>
                            </a:lnTo>
                            <a:lnTo>
                              <a:pt x="25" y="6"/>
                            </a:lnTo>
                            <a:lnTo>
                              <a:pt x="18" y="7"/>
                            </a:lnTo>
                            <a:lnTo>
                              <a:pt x="12" y="12"/>
                            </a:lnTo>
                            <a:lnTo>
                              <a:pt x="0" y="23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  <p:grpSp>
                <p:nvGrpSpPr>
                  <p:cNvPr id="290355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691" y="3642"/>
                    <a:ext cx="24" cy="37"/>
                    <a:chOff x="691" y="3642"/>
                    <a:chExt cx="24" cy="37"/>
                  </a:xfrm>
                </p:grpSpPr>
                <p:grpSp>
                  <p:nvGrpSpPr>
                    <p:cNvPr id="290356" name="Group 5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" y="3642"/>
                      <a:ext cx="21" cy="25"/>
                      <a:chOff x="691" y="3642"/>
                      <a:chExt cx="21" cy="25"/>
                    </a:xfrm>
                  </p:grpSpPr>
                  <p:sp>
                    <p:nvSpPr>
                      <p:cNvPr id="290357" name="Freeform 5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1" y="3642"/>
                        <a:ext cx="21" cy="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5"/>
                          </a:cxn>
                          <a:cxn ang="0">
                            <a:pos x="7" y="44"/>
                          </a:cxn>
                          <a:cxn ang="0">
                            <a:pos x="9" y="52"/>
                          </a:cxn>
                          <a:cxn ang="0">
                            <a:pos x="7" y="62"/>
                          </a:cxn>
                          <a:cxn ang="0">
                            <a:pos x="9" y="74"/>
                          </a:cxn>
                          <a:cxn ang="0">
                            <a:pos x="13" y="82"/>
                          </a:cxn>
                          <a:cxn ang="0">
                            <a:pos x="15" y="97"/>
                          </a:cxn>
                          <a:cxn ang="0">
                            <a:pos x="13" y="111"/>
                          </a:cxn>
                          <a:cxn ang="0">
                            <a:pos x="20" y="135"/>
                          </a:cxn>
                          <a:cxn ang="0">
                            <a:pos x="133" y="141"/>
                          </a:cxn>
                          <a:cxn ang="0">
                            <a:pos x="145" y="107"/>
                          </a:cxn>
                          <a:cxn ang="0">
                            <a:pos x="139" y="76"/>
                          </a:cxn>
                          <a:cxn ang="0">
                            <a:pos x="126" y="59"/>
                          </a:cxn>
                          <a:cxn ang="0">
                            <a:pos x="119" y="38"/>
                          </a:cxn>
                          <a:cxn ang="0">
                            <a:pos x="111" y="6"/>
                          </a:cxn>
                          <a:cxn ang="0">
                            <a:pos x="92" y="0"/>
                          </a:cxn>
                          <a:cxn ang="0">
                            <a:pos x="0" y="15"/>
                          </a:cxn>
                        </a:cxnLst>
                        <a:rect l="0" t="0" r="r" b="b"/>
                        <a:pathLst>
                          <a:path w="145" h="141">
                            <a:moveTo>
                              <a:pt x="0" y="15"/>
                            </a:moveTo>
                            <a:lnTo>
                              <a:pt x="7" y="44"/>
                            </a:lnTo>
                            <a:lnTo>
                              <a:pt x="9" y="52"/>
                            </a:lnTo>
                            <a:lnTo>
                              <a:pt x="7" y="62"/>
                            </a:lnTo>
                            <a:lnTo>
                              <a:pt x="9" y="74"/>
                            </a:lnTo>
                            <a:lnTo>
                              <a:pt x="13" y="82"/>
                            </a:lnTo>
                            <a:lnTo>
                              <a:pt x="15" y="97"/>
                            </a:lnTo>
                            <a:lnTo>
                              <a:pt x="13" y="111"/>
                            </a:lnTo>
                            <a:lnTo>
                              <a:pt x="20" y="135"/>
                            </a:lnTo>
                            <a:lnTo>
                              <a:pt x="133" y="141"/>
                            </a:lnTo>
                            <a:lnTo>
                              <a:pt x="145" y="107"/>
                            </a:lnTo>
                            <a:lnTo>
                              <a:pt x="139" y="76"/>
                            </a:lnTo>
                            <a:lnTo>
                              <a:pt x="126" y="59"/>
                            </a:lnTo>
                            <a:lnTo>
                              <a:pt x="119" y="38"/>
                            </a:lnTo>
                            <a:lnTo>
                              <a:pt x="111" y="6"/>
                            </a:lnTo>
                            <a:lnTo>
                              <a:pt x="92" y="0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8" name="Freeform 5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1" y="3644"/>
                        <a:ext cx="6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7" y="29"/>
                          </a:cxn>
                          <a:cxn ang="0">
                            <a:pos x="9" y="37"/>
                          </a:cxn>
                          <a:cxn ang="0">
                            <a:pos x="7" y="47"/>
                          </a:cxn>
                          <a:cxn ang="0">
                            <a:pos x="9" y="59"/>
                          </a:cxn>
                          <a:cxn ang="0">
                            <a:pos x="14" y="66"/>
                          </a:cxn>
                          <a:cxn ang="0">
                            <a:pos x="15" y="81"/>
                          </a:cxn>
                          <a:cxn ang="0">
                            <a:pos x="14" y="96"/>
                          </a:cxn>
                          <a:cxn ang="0">
                            <a:pos x="19" y="120"/>
                          </a:cxn>
                          <a:cxn ang="0">
                            <a:pos x="46" y="119"/>
                          </a:cxn>
                          <a:cxn ang="0">
                            <a:pos x="27" y="99"/>
                          </a:cxn>
                          <a:cxn ang="0">
                            <a:pos x="29" y="81"/>
                          </a:cxn>
                          <a:cxn ang="0">
                            <a:pos x="26" y="65"/>
                          </a:cxn>
                          <a:cxn ang="0">
                            <a:pos x="24" y="52"/>
                          </a:cxn>
                          <a:cxn ang="0">
                            <a:pos x="21" y="35"/>
                          </a:cxn>
                          <a:cxn ang="0">
                            <a:pos x="12" y="9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6" h="120">
                            <a:moveTo>
                              <a:pt x="0" y="0"/>
                            </a:moveTo>
                            <a:lnTo>
                              <a:pt x="7" y="29"/>
                            </a:lnTo>
                            <a:lnTo>
                              <a:pt x="9" y="37"/>
                            </a:lnTo>
                            <a:lnTo>
                              <a:pt x="7" y="47"/>
                            </a:lnTo>
                            <a:lnTo>
                              <a:pt x="9" y="59"/>
                            </a:lnTo>
                            <a:lnTo>
                              <a:pt x="14" y="66"/>
                            </a:lnTo>
                            <a:lnTo>
                              <a:pt x="15" y="81"/>
                            </a:lnTo>
                            <a:lnTo>
                              <a:pt x="14" y="96"/>
                            </a:lnTo>
                            <a:lnTo>
                              <a:pt x="19" y="120"/>
                            </a:lnTo>
                            <a:lnTo>
                              <a:pt x="46" y="119"/>
                            </a:lnTo>
                            <a:lnTo>
                              <a:pt x="27" y="99"/>
                            </a:lnTo>
                            <a:lnTo>
                              <a:pt x="29" y="81"/>
                            </a:lnTo>
                            <a:lnTo>
                              <a:pt x="26" y="65"/>
                            </a:lnTo>
                            <a:lnTo>
                              <a:pt x="24" y="52"/>
                            </a:lnTo>
                            <a:lnTo>
                              <a:pt x="21" y="35"/>
                            </a:lnTo>
                            <a:lnTo>
                              <a:pt x="12" y="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59" name="Freeform 5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4" y="3642"/>
                        <a:ext cx="7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" y="41"/>
                          </a:cxn>
                          <a:cxn ang="0">
                            <a:pos x="25" y="64"/>
                          </a:cxn>
                          <a:cxn ang="0">
                            <a:pos x="29" y="81"/>
                          </a:cxn>
                          <a:cxn ang="0">
                            <a:pos x="29" y="95"/>
                          </a:cxn>
                          <a:cxn ang="0">
                            <a:pos x="26" y="113"/>
                          </a:cxn>
                          <a:cxn ang="0">
                            <a:pos x="23" y="131"/>
                          </a:cxn>
                          <a:cxn ang="0">
                            <a:pos x="33" y="148"/>
                          </a:cxn>
                          <a:cxn ang="0">
                            <a:pos x="50" y="92"/>
                          </a:cxn>
                          <a:cxn ang="0">
                            <a:pos x="35" y="53"/>
                          </a:cxn>
                          <a:cxn ang="0">
                            <a:pos x="28" y="31"/>
                          </a:cxn>
                          <a:cxn ang="0">
                            <a:pos x="21" y="0"/>
                          </a:cxn>
                          <a:cxn ang="0">
                            <a:pos x="0" y="7"/>
                          </a:cxn>
                          <a:cxn ang="0">
                            <a:pos x="16" y="41"/>
                          </a:cxn>
                        </a:cxnLst>
                        <a:rect l="0" t="0" r="r" b="b"/>
                        <a:pathLst>
                          <a:path w="50" h="148">
                            <a:moveTo>
                              <a:pt x="16" y="41"/>
                            </a:moveTo>
                            <a:lnTo>
                              <a:pt x="25" y="64"/>
                            </a:lnTo>
                            <a:lnTo>
                              <a:pt x="29" y="81"/>
                            </a:lnTo>
                            <a:lnTo>
                              <a:pt x="29" y="95"/>
                            </a:lnTo>
                            <a:lnTo>
                              <a:pt x="26" y="113"/>
                            </a:lnTo>
                            <a:lnTo>
                              <a:pt x="23" y="131"/>
                            </a:lnTo>
                            <a:lnTo>
                              <a:pt x="33" y="148"/>
                            </a:lnTo>
                            <a:lnTo>
                              <a:pt x="50" y="92"/>
                            </a:lnTo>
                            <a:lnTo>
                              <a:pt x="35" y="53"/>
                            </a:lnTo>
                            <a:lnTo>
                              <a:pt x="28" y="31"/>
                            </a:lnTo>
                            <a:lnTo>
                              <a:pt x="21" y="0"/>
                            </a:lnTo>
                            <a:lnTo>
                              <a:pt x="0" y="7"/>
                            </a:lnTo>
                            <a:lnTo>
                              <a:pt x="16" y="41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90360" name="Freeform 568"/>
                    <p:cNvSpPr>
                      <a:spLocks/>
                    </p:cNvSpPr>
                    <p:nvPr/>
                  </p:nvSpPr>
                  <p:spPr bwMode="auto">
                    <a:xfrm>
                      <a:off x="693" y="3651"/>
                      <a:ext cx="22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6"/>
                        </a:cxn>
                        <a:cxn ang="0">
                          <a:pos x="11" y="59"/>
                        </a:cxn>
                        <a:cxn ang="0">
                          <a:pos x="25" y="68"/>
                        </a:cxn>
                        <a:cxn ang="0">
                          <a:pos x="47" y="75"/>
                        </a:cxn>
                        <a:cxn ang="0">
                          <a:pos x="67" y="77"/>
                        </a:cxn>
                        <a:cxn ang="0">
                          <a:pos x="81" y="72"/>
                        </a:cxn>
                        <a:cxn ang="0">
                          <a:pos x="103" y="60"/>
                        </a:cxn>
                        <a:cxn ang="0">
                          <a:pos x="112" y="44"/>
                        </a:cxn>
                        <a:cxn ang="0">
                          <a:pos x="117" y="23"/>
                        </a:cxn>
                        <a:cxn ang="0">
                          <a:pos x="113" y="0"/>
                        </a:cxn>
                        <a:cxn ang="0">
                          <a:pos x="125" y="13"/>
                        </a:cxn>
                        <a:cxn ang="0">
                          <a:pos x="130" y="32"/>
                        </a:cxn>
                        <a:cxn ang="0">
                          <a:pos x="140" y="59"/>
                        </a:cxn>
                        <a:cxn ang="0">
                          <a:pos x="148" y="79"/>
                        </a:cxn>
                        <a:cxn ang="0">
                          <a:pos x="152" y="91"/>
                        </a:cxn>
                        <a:cxn ang="0">
                          <a:pos x="147" y="105"/>
                        </a:cxn>
                        <a:cxn ang="0">
                          <a:pos x="131" y="125"/>
                        </a:cxn>
                        <a:cxn ang="0">
                          <a:pos x="105" y="150"/>
                        </a:cxn>
                        <a:cxn ang="0">
                          <a:pos x="86" y="162"/>
                        </a:cxn>
                        <a:cxn ang="0">
                          <a:pos x="77" y="168"/>
                        </a:cxn>
                        <a:cxn ang="0">
                          <a:pos x="67" y="162"/>
                        </a:cxn>
                        <a:cxn ang="0">
                          <a:pos x="51" y="154"/>
                        </a:cxn>
                        <a:cxn ang="0">
                          <a:pos x="24" y="139"/>
                        </a:cxn>
                        <a:cxn ang="0">
                          <a:pos x="10" y="129"/>
                        </a:cxn>
                        <a:cxn ang="0">
                          <a:pos x="5" y="121"/>
                        </a:cxn>
                        <a:cxn ang="0">
                          <a:pos x="2" y="100"/>
                        </a:cxn>
                        <a:cxn ang="0">
                          <a:pos x="0" y="80"/>
                        </a:cxn>
                        <a:cxn ang="0">
                          <a:pos x="1" y="46"/>
                        </a:cxn>
                      </a:cxnLst>
                      <a:rect l="0" t="0" r="r" b="b"/>
                      <a:pathLst>
                        <a:path w="152" h="168">
                          <a:moveTo>
                            <a:pt x="1" y="46"/>
                          </a:moveTo>
                          <a:lnTo>
                            <a:pt x="11" y="59"/>
                          </a:lnTo>
                          <a:lnTo>
                            <a:pt x="25" y="68"/>
                          </a:lnTo>
                          <a:lnTo>
                            <a:pt x="47" y="75"/>
                          </a:lnTo>
                          <a:lnTo>
                            <a:pt x="67" y="77"/>
                          </a:lnTo>
                          <a:lnTo>
                            <a:pt x="81" y="72"/>
                          </a:lnTo>
                          <a:lnTo>
                            <a:pt x="103" y="60"/>
                          </a:lnTo>
                          <a:lnTo>
                            <a:pt x="112" y="44"/>
                          </a:lnTo>
                          <a:lnTo>
                            <a:pt x="117" y="23"/>
                          </a:lnTo>
                          <a:lnTo>
                            <a:pt x="113" y="0"/>
                          </a:lnTo>
                          <a:lnTo>
                            <a:pt x="125" y="13"/>
                          </a:lnTo>
                          <a:lnTo>
                            <a:pt x="130" y="32"/>
                          </a:lnTo>
                          <a:lnTo>
                            <a:pt x="140" y="59"/>
                          </a:lnTo>
                          <a:lnTo>
                            <a:pt x="148" y="79"/>
                          </a:lnTo>
                          <a:lnTo>
                            <a:pt x="152" y="91"/>
                          </a:lnTo>
                          <a:lnTo>
                            <a:pt x="147" y="105"/>
                          </a:lnTo>
                          <a:lnTo>
                            <a:pt x="131" y="125"/>
                          </a:lnTo>
                          <a:lnTo>
                            <a:pt x="105" y="150"/>
                          </a:lnTo>
                          <a:lnTo>
                            <a:pt x="86" y="162"/>
                          </a:lnTo>
                          <a:lnTo>
                            <a:pt x="77" y="168"/>
                          </a:lnTo>
                          <a:lnTo>
                            <a:pt x="67" y="162"/>
                          </a:lnTo>
                          <a:lnTo>
                            <a:pt x="51" y="154"/>
                          </a:lnTo>
                          <a:lnTo>
                            <a:pt x="24" y="139"/>
                          </a:lnTo>
                          <a:lnTo>
                            <a:pt x="10" y="129"/>
                          </a:lnTo>
                          <a:lnTo>
                            <a:pt x="5" y="121"/>
                          </a:lnTo>
                          <a:lnTo>
                            <a:pt x="2" y="100"/>
                          </a:lnTo>
                          <a:lnTo>
                            <a:pt x="0" y="80"/>
                          </a:lnTo>
                          <a:lnTo>
                            <a:pt x="1" y="46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290361" name="Group 569"/>
                <p:cNvGrpSpPr>
                  <a:grpSpLocks/>
                </p:cNvGrpSpPr>
                <p:nvPr/>
              </p:nvGrpSpPr>
              <p:grpSpPr bwMode="auto">
                <a:xfrm>
                  <a:off x="647" y="3431"/>
                  <a:ext cx="74" cy="218"/>
                  <a:chOff x="647" y="3431"/>
                  <a:chExt cx="74" cy="218"/>
                </a:xfrm>
              </p:grpSpPr>
              <p:sp>
                <p:nvSpPr>
                  <p:cNvPr id="290362" name="Freeform 570"/>
                  <p:cNvSpPr>
                    <a:spLocks/>
                  </p:cNvSpPr>
                  <p:nvPr/>
                </p:nvSpPr>
                <p:spPr bwMode="auto">
                  <a:xfrm>
                    <a:off x="647" y="3431"/>
                    <a:ext cx="74" cy="218"/>
                  </a:xfrm>
                  <a:custGeom>
                    <a:avLst/>
                    <a:gdLst/>
                    <a:ahLst/>
                    <a:cxnLst>
                      <a:cxn ang="0">
                        <a:pos x="276" y="19"/>
                      </a:cxn>
                      <a:cxn ang="0">
                        <a:pos x="518" y="93"/>
                      </a:cxn>
                      <a:cxn ang="0">
                        <a:pos x="515" y="160"/>
                      </a:cxn>
                      <a:cxn ang="0">
                        <a:pos x="512" y="183"/>
                      </a:cxn>
                      <a:cxn ang="0">
                        <a:pos x="513" y="198"/>
                      </a:cxn>
                      <a:cxn ang="0">
                        <a:pos x="505" y="232"/>
                      </a:cxn>
                      <a:cxn ang="0">
                        <a:pos x="506" y="271"/>
                      </a:cxn>
                      <a:cxn ang="0">
                        <a:pos x="503" y="307"/>
                      </a:cxn>
                      <a:cxn ang="0">
                        <a:pos x="492" y="348"/>
                      </a:cxn>
                      <a:cxn ang="0">
                        <a:pos x="479" y="387"/>
                      </a:cxn>
                      <a:cxn ang="0">
                        <a:pos x="480" y="404"/>
                      </a:cxn>
                      <a:cxn ang="0">
                        <a:pos x="472" y="449"/>
                      </a:cxn>
                      <a:cxn ang="0">
                        <a:pos x="450" y="514"/>
                      </a:cxn>
                      <a:cxn ang="0">
                        <a:pos x="444" y="537"/>
                      </a:cxn>
                      <a:cxn ang="0">
                        <a:pos x="430" y="566"/>
                      </a:cxn>
                      <a:cxn ang="0">
                        <a:pos x="426" y="613"/>
                      </a:cxn>
                      <a:cxn ang="0">
                        <a:pos x="428" y="736"/>
                      </a:cxn>
                      <a:cxn ang="0">
                        <a:pos x="438" y="925"/>
                      </a:cxn>
                      <a:cxn ang="0">
                        <a:pos x="439" y="1047"/>
                      </a:cxn>
                      <a:cxn ang="0">
                        <a:pos x="436" y="1195"/>
                      </a:cxn>
                      <a:cxn ang="0">
                        <a:pos x="432" y="1216"/>
                      </a:cxn>
                      <a:cxn ang="0">
                        <a:pos x="427" y="1264"/>
                      </a:cxn>
                      <a:cxn ang="0">
                        <a:pos x="419" y="1291"/>
                      </a:cxn>
                      <a:cxn ang="0">
                        <a:pos x="385" y="1291"/>
                      </a:cxn>
                      <a:cxn ang="0">
                        <a:pos x="334" y="1300"/>
                      </a:cxn>
                      <a:cxn ang="0">
                        <a:pos x="309" y="1310"/>
                      </a:cxn>
                      <a:cxn ang="0">
                        <a:pos x="290" y="1312"/>
                      </a:cxn>
                      <a:cxn ang="0">
                        <a:pos x="276" y="1297"/>
                      </a:cxn>
                      <a:cxn ang="0">
                        <a:pos x="272" y="1262"/>
                      </a:cxn>
                      <a:cxn ang="0">
                        <a:pos x="274" y="1223"/>
                      </a:cxn>
                      <a:cxn ang="0">
                        <a:pos x="274" y="1066"/>
                      </a:cxn>
                      <a:cxn ang="0">
                        <a:pos x="261" y="915"/>
                      </a:cxn>
                      <a:cxn ang="0">
                        <a:pos x="254" y="881"/>
                      </a:cxn>
                      <a:cxn ang="0">
                        <a:pos x="254" y="947"/>
                      </a:cxn>
                      <a:cxn ang="0">
                        <a:pos x="261" y="1033"/>
                      </a:cxn>
                      <a:cxn ang="0">
                        <a:pos x="255" y="1157"/>
                      </a:cxn>
                      <a:cxn ang="0">
                        <a:pos x="243" y="1206"/>
                      </a:cxn>
                      <a:cxn ang="0">
                        <a:pos x="200" y="1220"/>
                      </a:cxn>
                      <a:cxn ang="0">
                        <a:pos x="125" y="1222"/>
                      </a:cxn>
                      <a:cxn ang="0">
                        <a:pos x="80" y="1214"/>
                      </a:cxn>
                      <a:cxn ang="0">
                        <a:pos x="83" y="1171"/>
                      </a:cxn>
                      <a:cxn ang="0">
                        <a:pos x="81" y="1113"/>
                      </a:cxn>
                      <a:cxn ang="0">
                        <a:pos x="72" y="1025"/>
                      </a:cxn>
                      <a:cxn ang="0">
                        <a:pos x="55" y="845"/>
                      </a:cxn>
                      <a:cxn ang="0">
                        <a:pos x="38" y="682"/>
                      </a:cxn>
                      <a:cxn ang="0">
                        <a:pos x="21" y="512"/>
                      </a:cxn>
                      <a:cxn ang="0">
                        <a:pos x="8" y="358"/>
                      </a:cxn>
                      <a:cxn ang="0">
                        <a:pos x="3" y="194"/>
                      </a:cxn>
                      <a:cxn ang="0">
                        <a:pos x="14" y="80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520" h="1312">
                        <a:moveTo>
                          <a:pt x="43" y="0"/>
                        </a:moveTo>
                        <a:lnTo>
                          <a:pt x="276" y="19"/>
                        </a:lnTo>
                        <a:lnTo>
                          <a:pt x="515" y="60"/>
                        </a:lnTo>
                        <a:lnTo>
                          <a:pt x="518" y="93"/>
                        </a:lnTo>
                        <a:lnTo>
                          <a:pt x="520" y="123"/>
                        </a:lnTo>
                        <a:lnTo>
                          <a:pt x="515" y="160"/>
                        </a:lnTo>
                        <a:lnTo>
                          <a:pt x="506" y="187"/>
                        </a:lnTo>
                        <a:lnTo>
                          <a:pt x="512" y="183"/>
                        </a:lnTo>
                        <a:lnTo>
                          <a:pt x="517" y="175"/>
                        </a:lnTo>
                        <a:lnTo>
                          <a:pt x="513" y="198"/>
                        </a:lnTo>
                        <a:lnTo>
                          <a:pt x="509" y="214"/>
                        </a:lnTo>
                        <a:lnTo>
                          <a:pt x="505" y="232"/>
                        </a:lnTo>
                        <a:lnTo>
                          <a:pt x="504" y="255"/>
                        </a:lnTo>
                        <a:lnTo>
                          <a:pt x="506" y="271"/>
                        </a:lnTo>
                        <a:lnTo>
                          <a:pt x="504" y="292"/>
                        </a:lnTo>
                        <a:lnTo>
                          <a:pt x="503" y="307"/>
                        </a:lnTo>
                        <a:lnTo>
                          <a:pt x="498" y="324"/>
                        </a:lnTo>
                        <a:lnTo>
                          <a:pt x="492" y="348"/>
                        </a:lnTo>
                        <a:lnTo>
                          <a:pt x="485" y="366"/>
                        </a:lnTo>
                        <a:lnTo>
                          <a:pt x="479" y="387"/>
                        </a:lnTo>
                        <a:lnTo>
                          <a:pt x="481" y="395"/>
                        </a:lnTo>
                        <a:lnTo>
                          <a:pt x="480" y="404"/>
                        </a:lnTo>
                        <a:lnTo>
                          <a:pt x="478" y="424"/>
                        </a:lnTo>
                        <a:lnTo>
                          <a:pt x="472" y="449"/>
                        </a:lnTo>
                        <a:lnTo>
                          <a:pt x="462" y="477"/>
                        </a:lnTo>
                        <a:lnTo>
                          <a:pt x="450" y="514"/>
                        </a:lnTo>
                        <a:lnTo>
                          <a:pt x="447" y="524"/>
                        </a:lnTo>
                        <a:lnTo>
                          <a:pt x="444" y="537"/>
                        </a:lnTo>
                        <a:lnTo>
                          <a:pt x="438" y="550"/>
                        </a:lnTo>
                        <a:lnTo>
                          <a:pt x="430" y="566"/>
                        </a:lnTo>
                        <a:lnTo>
                          <a:pt x="421" y="579"/>
                        </a:lnTo>
                        <a:lnTo>
                          <a:pt x="426" y="613"/>
                        </a:lnTo>
                        <a:lnTo>
                          <a:pt x="430" y="680"/>
                        </a:lnTo>
                        <a:lnTo>
                          <a:pt x="428" y="736"/>
                        </a:lnTo>
                        <a:lnTo>
                          <a:pt x="430" y="798"/>
                        </a:lnTo>
                        <a:lnTo>
                          <a:pt x="438" y="925"/>
                        </a:lnTo>
                        <a:lnTo>
                          <a:pt x="438" y="999"/>
                        </a:lnTo>
                        <a:lnTo>
                          <a:pt x="439" y="1047"/>
                        </a:lnTo>
                        <a:lnTo>
                          <a:pt x="438" y="1101"/>
                        </a:lnTo>
                        <a:lnTo>
                          <a:pt x="436" y="1195"/>
                        </a:lnTo>
                        <a:lnTo>
                          <a:pt x="434" y="1206"/>
                        </a:lnTo>
                        <a:lnTo>
                          <a:pt x="432" y="1216"/>
                        </a:lnTo>
                        <a:lnTo>
                          <a:pt x="427" y="1242"/>
                        </a:lnTo>
                        <a:lnTo>
                          <a:pt x="427" y="1264"/>
                        </a:lnTo>
                        <a:lnTo>
                          <a:pt x="429" y="1294"/>
                        </a:lnTo>
                        <a:lnTo>
                          <a:pt x="419" y="1291"/>
                        </a:lnTo>
                        <a:lnTo>
                          <a:pt x="408" y="1289"/>
                        </a:lnTo>
                        <a:lnTo>
                          <a:pt x="385" y="1291"/>
                        </a:lnTo>
                        <a:lnTo>
                          <a:pt x="362" y="1295"/>
                        </a:lnTo>
                        <a:lnTo>
                          <a:pt x="334" y="1300"/>
                        </a:lnTo>
                        <a:lnTo>
                          <a:pt x="320" y="1306"/>
                        </a:lnTo>
                        <a:lnTo>
                          <a:pt x="309" y="1310"/>
                        </a:lnTo>
                        <a:lnTo>
                          <a:pt x="299" y="1312"/>
                        </a:lnTo>
                        <a:lnTo>
                          <a:pt x="290" y="1312"/>
                        </a:lnTo>
                        <a:lnTo>
                          <a:pt x="278" y="1311"/>
                        </a:lnTo>
                        <a:lnTo>
                          <a:pt x="276" y="1297"/>
                        </a:lnTo>
                        <a:lnTo>
                          <a:pt x="274" y="1281"/>
                        </a:lnTo>
                        <a:lnTo>
                          <a:pt x="272" y="1262"/>
                        </a:lnTo>
                        <a:lnTo>
                          <a:pt x="275" y="1246"/>
                        </a:lnTo>
                        <a:lnTo>
                          <a:pt x="274" y="1223"/>
                        </a:lnTo>
                        <a:lnTo>
                          <a:pt x="276" y="1136"/>
                        </a:lnTo>
                        <a:lnTo>
                          <a:pt x="274" y="1066"/>
                        </a:lnTo>
                        <a:lnTo>
                          <a:pt x="271" y="986"/>
                        </a:lnTo>
                        <a:lnTo>
                          <a:pt x="261" y="915"/>
                        </a:lnTo>
                        <a:lnTo>
                          <a:pt x="257" y="843"/>
                        </a:lnTo>
                        <a:lnTo>
                          <a:pt x="254" y="881"/>
                        </a:lnTo>
                        <a:lnTo>
                          <a:pt x="244" y="917"/>
                        </a:lnTo>
                        <a:lnTo>
                          <a:pt x="254" y="947"/>
                        </a:lnTo>
                        <a:lnTo>
                          <a:pt x="257" y="980"/>
                        </a:lnTo>
                        <a:lnTo>
                          <a:pt x="261" y="1033"/>
                        </a:lnTo>
                        <a:lnTo>
                          <a:pt x="264" y="1088"/>
                        </a:lnTo>
                        <a:lnTo>
                          <a:pt x="255" y="1157"/>
                        </a:lnTo>
                        <a:lnTo>
                          <a:pt x="244" y="1195"/>
                        </a:lnTo>
                        <a:lnTo>
                          <a:pt x="243" y="1206"/>
                        </a:lnTo>
                        <a:lnTo>
                          <a:pt x="232" y="1216"/>
                        </a:lnTo>
                        <a:lnTo>
                          <a:pt x="200" y="1220"/>
                        </a:lnTo>
                        <a:lnTo>
                          <a:pt x="162" y="1218"/>
                        </a:lnTo>
                        <a:lnTo>
                          <a:pt x="125" y="1222"/>
                        </a:lnTo>
                        <a:lnTo>
                          <a:pt x="85" y="1216"/>
                        </a:lnTo>
                        <a:lnTo>
                          <a:pt x="80" y="1214"/>
                        </a:lnTo>
                        <a:lnTo>
                          <a:pt x="80" y="1207"/>
                        </a:lnTo>
                        <a:lnTo>
                          <a:pt x="83" y="1171"/>
                        </a:lnTo>
                        <a:lnTo>
                          <a:pt x="82" y="1144"/>
                        </a:lnTo>
                        <a:lnTo>
                          <a:pt x="81" y="1113"/>
                        </a:lnTo>
                        <a:lnTo>
                          <a:pt x="78" y="1086"/>
                        </a:lnTo>
                        <a:lnTo>
                          <a:pt x="72" y="1025"/>
                        </a:lnTo>
                        <a:lnTo>
                          <a:pt x="65" y="949"/>
                        </a:lnTo>
                        <a:lnTo>
                          <a:pt x="55" y="845"/>
                        </a:lnTo>
                        <a:lnTo>
                          <a:pt x="43" y="772"/>
                        </a:lnTo>
                        <a:lnTo>
                          <a:pt x="38" y="682"/>
                        </a:lnTo>
                        <a:lnTo>
                          <a:pt x="36" y="602"/>
                        </a:lnTo>
                        <a:lnTo>
                          <a:pt x="21" y="512"/>
                        </a:lnTo>
                        <a:lnTo>
                          <a:pt x="12" y="423"/>
                        </a:lnTo>
                        <a:lnTo>
                          <a:pt x="8" y="358"/>
                        </a:lnTo>
                        <a:lnTo>
                          <a:pt x="0" y="278"/>
                        </a:lnTo>
                        <a:lnTo>
                          <a:pt x="3" y="194"/>
                        </a:lnTo>
                        <a:lnTo>
                          <a:pt x="6" y="132"/>
                        </a:lnTo>
                        <a:lnTo>
                          <a:pt x="14" y="80"/>
                        </a:lnTo>
                        <a:lnTo>
                          <a:pt x="27" y="36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363" name="Group 571"/>
                  <p:cNvGrpSpPr>
                    <a:grpSpLocks/>
                  </p:cNvGrpSpPr>
                  <p:nvPr/>
                </p:nvGrpSpPr>
                <p:grpSpPr bwMode="auto">
                  <a:xfrm>
                    <a:off x="658" y="3434"/>
                    <a:ext cx="63" cy="213"/>
                    <a:chOff x="658" y="3434"/>
                    <a:chExt cx="63" cy="213"/>
                  </a:xfrm>
                </p:grpSpPr>
                <p:sp>
                  <p:nvSpPr>
                    <p:cNvPr id="290364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664" y="3442"/>
                      <a:ext cx="33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137" y="772"/>
                        </a:cxn>
                        <a:cxn ang="0">
                          <a:pos x="114" y="575"/>
                        </a:cxn>
                        <a:cxn ang="0">
                          <a:pos x="123" y="426"/>
                        </a:cxn>
                        <a:cxn ang="0">
                          <a:pos x="140" y="266"/>
                        </a:cxn>
                        <a:cxn ang="0">
                          <a:pos x="199" y="208"/>
                        </a:cxn>
                        <a:cxn ang="0">
                          <a:pos x="202" y="190"/>
                        </a:cxn>
                        <a:cxn ang="0">
                          <a:pos x="148" y="217"/>
                        </a:cxn>
                        <a:cxn ang="0">
                          <a:pos x="121" y="180"/>
                        </a:cxn>
                        <a:cxn ang="0">
                          <a:pos x="121" y="116"/>
                        </a:cxn>
                        <a:cxn ang="0">
                          <a:pos x="140" y="69"/>
                        </a:cxn>
                        <a:cxn ang="0">
                          <a:pos x="148" y="18"/>
                        </a:cxn>
                        <a:cxn ang="0">
                          <a:pos x="131" y="23"/>
                        </a:cxn>
                        <a:cxn ang="0">
                          <a:pos x="101" y="68"/>
                        </a:cxn>
                        <a:cxn ang="0">
                          <a:pos x="78" y="117"/>
                        </a:cxn>
                        <a:cxn ang="0">
                          <a:pos x="68" y="159"/>
                        </a:cxn>
                        <a:cxn ang="0">
                          <a:pos x="75" y="217"/>
                        </a:cxn>
                        <a:cxn ang="0">
                          <a:pos x="89" y="296"/>
                        </a:cxn>
                        <a:cxn ang="0">
                          <a:pos x="31" y="179"/>
                        </a:cxn>
                        <a:cxn ang="0">
                          <a:pos x="2" y="210"/>
                        </a:cxn>
                        <a:cxn ang="0">
                          <a:pos x="10" y="427"/>
                        </a:cxn>
                        <a:cxn ang="0">
                          <a:pos x="29" y="787"/>
                        </a:cxn>
                        <a:cxn ang="0">
                          <a:pos x="34" y="895"/>
                        </a:cxn>
                        <a:cxn ang="0">
                          <a:pos x="28" y="1079"/>
                        </a:cxn>
                        <a:cxn ang="0">
                          <a:pos x="5" y="1150"/>
                        </a:cxn>
                        <a:cxn ang="0">
                          <a:pos x="45" y="1147"/>
                        </a:cxn>
                        <a:cxn ang="0">
                          <a:pos x="81" y="1149"/>
                        </a:cxn>
                        <a:cxn ang="0">
                          <a:pos x="112" y="1146"/>
                        </a:cxn>
                        <a:cxn ang="0">
                          <a:pos x="127" y="1138"/>
                        </a:cxn>
                        <a:cxn ang="0">
                          <a:pos x="128" y="1114"/>
                        </a:cxn>
                        <a:cxn ang="0">
                          <a:pos x="139" y="1064"/>
                        </a:cxn>
                        <a:cxn ang="0">
                          <a:pos x="144" y="1013"/>
                        </a:cxn>
                        <a:cxn ang="0">
                          <a:pos x="141" y="970"/>
                        </a:cxn>
                        <a:cxn ang="0">
                          <a:pos x="138" y="910"/>
                        </a:cxn>
                        <a:cxn ang="0">
                          <a:pos x="132" y="872"/>
                        </a:cxn>
                        <a:cxn ang="0">
                          <a:pos x="124" y="846"/>
                        </a:cxn>
                        <a:cxn ang="0">
                          <a:pos x="130" y="824"/>
                        </a:cxn>
                        <a:cxn ang="0">
                          <a:pos x="135" y="793"/>
                        </a:cxn>
                      </a:cxnLst>
                      <a:rect l="0" t="0" r="r" b="b"/>
                      <a:pathLst>
                        <a:path w="230" h="1150">
                          <a:moveTo>
                            <a:pt x="135" y="793"/>
                          </a:moveTo>
                          <a:lnTo>
                            <a:pt x="137" y="772"/>
                          </a:lnTo>
                          <a:lnTo>
                            <a:pt x="119" y="644"/>
                          </a:lnTo>
                          <a:lnTo>
                            <a:pt x="114" y="575"/>
                          </a:lnTo>
                          <a:lnTo>
                            <a:pt x="119" y="502"/>
                          </a:lnTo>
                          <a:lnTo>
                            <a:pt x="123" y="426"/>
                          </a:lnTo>
                          <a:lnTo>
                            <a:pt x="131" y="350"/>
                          </a:lnTo>
                          <a:lnTo>
                            <a:pt x="140" y="266"/>
                          </a:lnTo>
                          <a:lnTo>
                            <a:pt x="175" y="232"/>
                          </a:lnTo>
                          <a:lnTo>
                            <a:pt x="199" y="208"/>
                          </a:lnTo>
                          <a:lnTo>
                            <a:pt x="230" y="186"/>
                          </a:lnTo>
                          <a:lnTo>
                            <a:pt x="202" y="190"/>
                          </a:lnTo>
                          <a:lnTo>
                            <a:pt x="173" y="202"/>
                          </a:lnTo>
                          <a:lnTo>
                            <a:pt x="148" y="217"/>
                          </a:lnTo>
                          <a:lnTo>
                            <a:pt x="123" y="243"/>
                          </a:lnTo>
                          <a:lnTo>
                            <a:pt x="121" y="180"/>
                          </a:lnTo>
                          <a:lnTo>
                            <a:pt x="119" y="142"/>
                          </a:lnTo>
                          <a:lnTo>
                            <a:pt x="121" y="116"/>
                          </a:lnTo>
                          <a:lnTo>
                            <a:pt x="131" y="91"/>
                          </a:lnTo>
                          <a:lnTo>
                            <a:pt x="140" y="69"/>
                          </a:lnTo>
                          <a:lnTo>
                            <a:pt x="146" y="44"/>
                          </a:lnTo>
                          <a:lnTo>
                            <a:pt x="148" y="18"/>
                          </a:lnTo>
                          <a:lnTo>
                            <a:pt x="145" y="0"/>
                          </a:lnTo>
                          <a:lnTo>
                            <a:pt x="131" y="23"/>
                          </a:lnTo>
                          <a:lnTo>
                            <a:pt x="118" y="43"/>
                          </a:lnTo>
                          <a:lnTo>
                            <a:pt x="101" y="68"/>
                          </a:lnTo>
                          <a:lnTo>
                            <a:pt x="92" y="88"/>
                          </a:lnTo>
                          <a:lnTo>
                            <a:pt x="78" y="117"/>
                          </a:lnTo>
                          <a:lnTo>
                            <a:pt x="70" y="139"/>
                          </a:lnTo>
                          <a:lnTo>
                            <a:pt x="68" y="159"/>
                          </a:lnTo>
                          <a:lnTo>
                            <a:pt x="69" y="188"/>
                          </a:lnTo>
                          <a:lnTo>
                            <a:pt x="75" y="217"/>
                          </a:lnTo>
                          <a:lnTo>
                            <a:pt x="80" y="248"/>
                          </a:lnTo>
                          <a:lnTo>
                            <a:pt x="89" y="296"/>
                          </a:lnTo>
                          <a:lnTo>
                            <a:pt x="59" y="242"/>
                          </a:lnTo>
                          <a:lnTo>
                            <a:pt x="31" y="179"/>
                          </a:lnTo>
                          <a:lnTo>
                            <a:pt x="12" y="117"/>
                          </a:lnTo>
                          <a:lnTo>
                            <a:pt x="2" y="210"/>
                          </a:lnTo>
                          <a:lnTo>
                            <a:pt x="0" y="289"/>
                          </a:lnTo>
                          <a:lnTo>
                            <a:pt x="10" y="427"/>
                          </a:lnTo>
                          <a:lnTo>
                            <a:pt x="21" y="605"/>
                          </a:lnTo>
                          <a:lnTo>
                            <a:pt x="29" y="787"/>
                          </a:lnTo>
                          <a:lnTo>
                            <a:pt x="21" y="871"/>
                          </a:lnTo>
                          <a:lnTo>
                            <a:pt x="34" y="895"/>
                          </a:lnTo>
                          <a:lnTo>
                            <a:pt x="51" y="971"/>
                          </a:lnTo>
                          <a:lnTo>
                            <a:pt x="28" y="1079"/>
                          </a:lnTo>
                          <a:lnTo>
                            <a:pt x="17" y="1120"/>
                          </a:lnTo>
                          <a:lnTo>
                            <a:pt x="5" y="1150"/>
                          </a:lnTo>
                          <a:lnTo>
                            <a:pt x="28" y="1148"/>
                          </a:lnTo>
                          <a:lnTo>
                            <a:pt x="45" y="1147"/>
                          </a:lnTo>
                          <a:lnTo>
                            <a:pt x="59" y="1148"/>
                          </a:lnTo>
                          <a:lnTo>
                            <a:pt x="81" y="1149"/>
                          </a:lnTo>
                          <a:lnTo>
                            <a:pt x="97" y="1148"/>
                          </a:lnTo>
                          <a:lnTo>
                            <a:pt x="112" y="1146"/>
                          </a:lnTo>
                          <a:lnTo>
                            <a:pt x="121" y="1142"/>
                          </a:lnTo>
                          <a:lnTo>
                            <a:pt x="127" y="1138"/>
                          </a:lnTo>
                          <a:lnTo>
                            <a:pt x="124" y="1125"/>
                          </a:lnTo>
                          <a:lnTo>
                            <a:pt x="128" y="1114"/>
                          </a:lnTo>
                          <a:lnTo>
                            <a:pt x="135" y="1088"/>
                          </a:lnTo>
                          <a:lnTo>
                            <a:pt x="139" y="1064"/>
                          </a:lnTo>
                          <a:lnTo>
                            <a:pt x="141" y="1038"/>
                          </a:lnTo>
                          <a:lnTo>
                            <a:pt x="144" y="1013"/>
                          </a:lnTo>
                          <a:lnTo>
                            <a:pt x="143" y="992"/>
                          </a:lnTo>
                          <a:lnTo>
                            <a:pt x="141" y="970"/>
                          </a:lnTo>
                          <a:lnTo>
                            <a:pt x="140" y="944"/>
                          </a:lnTo>
                          <a:lnTo>
                            <a:pt x="138" y="910"/>
                          </a:lnTo>
                          <a:lnTo>
                            <a:pt x="135" y="887"/>
                          </a:lnTo>
                          <a:lnTo>
                            <a:pt x="132" y="872"/>
                          </a:lnTo>
                          <a:lnTo>
                            <a:pt x="129" y="861"/>
                          </a:lnTo>
                          <a:lnTo>
                            <a:pt x="124" y="846"/>
                          </a:lnTo>
                          <a:lnTo>
                            <a:pt x="126" y="839"/>
                          </a:lnTo>
                          <a:lnTo>
                            <a:pt x="130" y="824"/>
                          </a:lnTo>
                          <a:lnTo>
                            <a:pt x="134" y="809"/>
                          </a:lnTo>
                          <a:lnTo>
                            <a:pt x="135" y="793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5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684" y="3472"/>
                      <a:ext cx="12" cy="10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631"/>
                        </a:cxn>
                        <a:cxn ang="0">
                          <a:pos x="6" y="585"/>
                        </a:cxn>
                        <a:cxn ang="0">
                          <a:pos x="7" y="543"/>
                        </a:cxn>
                        <a:cxn ang="0">
                          <a:pos x="5" y="441"/>
                        </a:cxn>
                        <a:cxn ang="0">
                          <a:pos x="0" y="373"/>
                        </a:cxn>
                        <a:cxn ang="0">
                          <a:pos x="13" y="281"/>
                        </a:cxn>
                        <a:cxn ang="0">
                          <a:pos x="51" y="145"/>
                        </a:cxn>
                        <a:cxn ang="0">
                          <a:pos x="85" y="0"/>
                        </a:cxn>
                      </a:cxnLst>
                      <a:rect l="0" t="0" r="r" b="b"/>
                      <a:pathLst>
                        <a:path w="85" h="631">
                          <a:moveTo>
                            <a:pt x="1" y="631"/>
                          </a:moveTo>
                          <a:lnTo>
                            <a:pt x="6" y="585"/>
                          </a:lnTo>
                          <a:lnTo>
                            <a:pt x="7" y="543"/>
                          </a:lnTo>
                          <a:lnTo>
                            <a:pt x="5" y="441"/>
                          </a:lnTo>
                          <a:lnTo>
                            <a:pt x="0" y="373"/>
                          </a:lnTo>
                          <a:lnTo>
                            <a:pt x="13" y="281"/>
                          </a:lnTo>
                          <a:lnTo>
                            <a:pt x="51" y="14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6" name="Freeform 574"/>
                    <p:cNvSpPr>
                      <a:spLocks/>
                    </p:cNvSpPr>
                    <p:nvPr/>
                  </p:nvSpPr>
                  <p:spPr bwMode="auto">
                    <a:xfrm>
                      <a:off x="684" y="3449"/>
                      <a:ext cx="37" cy="198"/>
                    </a:xfrm>
                    <a:custGeom>
                      <a:avLst/>
                      <a:gdLst/>
                      <a:ahLst/>
                      <a:cxnLst>
                        <a:cxn ang="0">
                          <a:pos x="207" y="15"/>
                        </a:cxn>
                        <a:cxn ang="0">
                          <a:pos x="162" y="55"/>
                        </a:cxn>
                        <a:cxn ang="0">
                          <a:pos x="139" y="71"/>
                        </a:cxn>
                        <a:cxn ang="0">
                          <a:pos x="98" y="79"/>
                        </a:cxn>
                        <a:cxn ang="0">
                          <a:pos x="100" y="100"/>
                        </a:cxn>
                        <a:cxn ang="0">
                          <a:pos x="151" y="124"/>
                        </a:cxn>
                        <a:cxn ang="0">
                          <a:pos x="210" y="123"/>
                        </a:cxn>
                        <a:cxn ang="0">
                          <a:pos x="153" y="151"/>
                        </a:cxn>
                        <a:cxn ang="0">
                          <a:pos x="107" y="184"/>
                        </a:cxn>
                        <a:cxn ang="0">
                          <a:pos x="86" y="207"/>
                        </a:cxn>
                        <a:cxn ang="0">
                          <a:pos x="124" y="220"/>
                        </a:cxn>
                        <a:cxn ang="0">
                          <a:pos x="190" y="214"/>
                        </a:cxn>
                        <a:cxn ang="0">
                          <a:pos x="208" y="215"/>
                        </a:cxn>
                        <a:cxn ang="0">
                          <a:pos x="152" y="250"/>
                        </a:cxn>
                        <a:cxn ang="0">
                          <a:pos x="99" y="299"/>
                        </a:cxn>
                        <a:cxn ang="0">
                          <a:pos x="84" y="333"/>
                        </a:cxn>
                        <a:cxn ang="0">
                          <a:pos x="146" y="323"/>
                        </a:cxn>
                        <a:cxn ang="0">
                          <a:pos x="170" y="326"/>
                        </a:cxn>
                        <a:cxn ang="0">
                          <a:pos x="107" y="404"/>
                        </a:cxn>
                        <a:cxn ang="0">
                          <a:pos x="55" y="469"/>
                        </a:cxn>
                        <a:cxn ang="0">
                          <a:pos x="70" y="502"/>
                        </a:cxn>
                        <a:cxn ang="0">
                          <a:pos x="127" y="491"/>
                        </a:cxn>
                        <a:cxn ang="0">
                          <a:pos x="110" y="549"/>
                        </a:cxn>
                        <a:cxn ang="0">
                          <a:pos x="63" y="654"/>
                        </a:cxn>
                        <a:cxn ang="0">
                          <a:pos x="31" y="729"/>
                        </a:cxn>
                        <a:cxn ang="0">
                          <a:pos x="4" y="823"/>
                        </a:cxn>
                        <a:cxn ang="0">
                          <a:pos x="18" y="1033"/>
                        </a:cxn>
                        <a:cxn ang="0">
                          <a:pos x="43" y="1112"/>
                        </a:cxn>
                        <a:cxn ang="0">
                          <a:pos x="75" y="1192"/>
                        </a:cxn>
                        <a:cxn ang="0">
                          <a:pos x="133" y="1183"/>
                        </a:cxn>
                        <a:cxn ang="0">
                          <a:pos x="162" y="1184"/>
                        </a:cxn>
                        <a:cxn ang="0">
                          <a:pos x="168" y="1133"/>
                        </a:cxn>
                        <a:cxn ang="0">
                          <a:pos x="178" y="1060"/>
                        </a:cxn>
                        <a:cxn ang="0">
                          <a:pos x="180" y="821"/>
                        </a:cxn>
                        <a:cxn ang="0">
                          <a:pos x="169" y="628"/>
                        </a:cxn>
                        <a:cxn ang="0">
                          <a:pos x="169" y="529"/>
                        </a:cxn>
                        <a:cxn ang="0">
                          <a:pos x="174" y="455"/>
                        </a:cxn>
                        <a:cxn ang="0">
                          <a:pos x="188" y="417"/>
                        </a:cxn>
                        <a:cxn ang="0">
                          <a:pos x="202" y="372"/>
                        </a:cxn>
                        <a:cxn ang="0">
                          <a:pos x="218" y="319"/>
                        </a:cxn>
                        <a:cxn ang="0">
                          <a:pos x="220" y="279"/>
                        </a:cxn>
                        <a:cxn ang="0">
                          <a:pos x="239" y="217"/>
                        </a:cxn>
                        <a:cxn ang="0">
                          <a:pos x="247" y="161"/>
                        </a:cxn>
                        <a:cxn ang="0">
                          <a:pos x="248" y="114"/>
                        </a:cxn>
                        <a:cxn ang="0">
                          <a:pos x="256" y="73"/>
                        </a:cxn>
                        <a:cxn ang="0">
                          <a:pos x="239" y="86"/>
                        </a:cxn>
                      </a:cxnLst>
                      <a:rect l="0" t="0" r="r" b="b"/>
                      <a:pathLst>
                        <a:path w="259" h="1192">
                          <a:moveTo>
                            <a:pt x="239" y="0"/>
                          </a:moveTo>
                          <a:lnTo>
                            <a:pt x="225" y="6"/>
                          </a:lnTo>
                          <a:lnTo>
                            <a:pt x="207" y="15"/>
                          </a:lnTo>
                          <a:lnTo>
                            <a:pt x="188" y="27"/>
                          </a:lnTo>
                          <a:lnTo>
                            <a:pt x="171" y="42"/>
                          </a:lnTo>
                          <a:lnTo>
                            <a:pt x="162" y="55"/>
                          </a:lnTo>
                          <a:lnTo>
                            <a:pt x="154" y="63"/>
                          </a:lnTo>
                          <a:lnTo>
                            <a:pt x="149" y="67"/>
                          </a:lnTo>
                          <a:lnTo>
                            <a:pt x="139" y="71"/>
                          </a:lnTo>
                          <a:lnTo>
                            <a:pt x="126" y="73"/>
                          </a:lnTo>
                          <a:lnTo>
                            <a:pt x="109" y="75"/>
                          </a:lnTo>
                          <a:lnTo>
                            <a:pt x="98" y="79"/>
                          </a:lnTo>
                          <a:lnTo>
                            <a:pt x="91" y="81"/>
                          </a:lnTo>
                          <a:lnTo>
                            <a:pt x="93" y="89"/>
                          </a:lnTo>
                          <a:lnTo>
                            <a:pt x="100" y="100"/>
                          </a:lnTo>
                          <a:lnTo>
                            <a:pt x="110" y="109"/>
                          </a:lnTo>
                          <a:lnTo>
                            <a:pt x="126" y="118"/>
                          </a:lnTo>
                          <a:lnTo>
                            <a:pt x="151" y="124"/>
                          </a:lnTo>
                          <a:lnTo>
                            <a:pt x="171" y="126"/>
                          </a:lnTo>
                          <a:lnTo>
                            <a:pt x="190" y="125"/>
                          </a:lnTo>
                          <a:lnTo>
                            <a:pt x="210" y="123"/>
                          </a:lnTo>
                          <a:lnTo>
                            <a:pt x="186" y="130"/>
                          </a:lnTo>
                          <a:lnTo>
                            <a:pt x="170" y="137"/>
                          </a:lnTo>
                          <a:lnTo>
                            <a:pt x="153" y="151"/>
                          </a:lnTo>
                          <a:lnTo>
                            <a:pt x="139" y="161"/>
                          </a:lnTo>
                          <a:lnTo>
                            <a:pt x="120" y="173"/>
                          </a:lnTo>
                          <a:lnTo>
                            <a:pt x="107" y="184"/>
                          </a:lnTo>
                          <a:lnTo>
                            <a:pt x="95" y="192"/>
                          </a:lnTo>
                          <a:lnTo>
                            <a:pt x="87" y="201"/>
                          </a:lnTo>
                          <a:lnTo>
                            <a:pt x="86" y="207"/>
                          </a:lnTo>
                          <a:lnTo>
                            <a:pt x="92" y="212"/>
                          </a:lnTo>
                          <a:lnTo>
                            <a:pt x="107" y="217"/>
                          </a:lnTo>
                          <a:lnTo>
                            <a:pt x="124" y="220"/>
                          </a:lnTo>
                          <a:lnTo>
                            <a:pt x="146" y="221"/>
                          </a:lnTo>
                          <a:lnTo>
                            <a:pt x="168" y="219"/>
                          </a:lnTo>
                          <a:lnTo>
                            <a:pt x="190" y="214"/>
                          </a:lnTo>
                          <a:lnTo>
                            <a:pt x="209" y="208"/>
                          </a:lnTo>
                          <a:lnTo>
                            <a:pt x="236" y="196"/>
                          </a:lnTo>
                          <a:lnTo>
                            <a:pt x="208" y="215"/>
                          </a:lnTo>
                          <a:lnTo>
                            <a:pt x="188" y="227"/>
                          </a:lnTo>
                          <a:lnTo>
                            <a:pt x="169" y="239"/>
                          </a:lnTo>
                          <a:lnTo>
                            <a:pt x="152" y="250"/>
                          </a:lnTo>
                          <a:lnTo>
                            <a:pt x="133" y="265"/>
                          </a:lnTo>
                          <a:lnTo>
                            <a:pt x="116" y="281"/>
                          </a:lnTo>
                          <a:lnTo>
                            <a:pt x="99" y="299"/>
                          </a:lnTo>
                          <a:lnTo>
                            <a:pt x="85" y="314"/>
                          </a:lnTo>
                          <a:lnTo>
                            <a:pt x="69" y="332"/>
                          </a:lnTo>
                          <a:lnTo>
                            <a:pt x="84" y="333"/>
                          </a:lnTo>
                          <a:lnTo>
                            <a:pt x="106" y="332"/>
                          </a:lnTo>
                          <a:lnTo>
                            <a:pt x="127" y="328"/>
                          </a:lnTo>
                          <a:lnTo>
                            <a:pt x="146" y="323"/>
                          </a:lnTo>
                          <a:lnTo>
                            <a:pt x="166" y="317"/>
                          </a:lnTo>
                          <a:lnTo>
                            <a:pt x="188" y="306"/>
                          </a:lnTo>
                          <a:lnTo>
                            <a:pt x="170" y="326"/>
                          </a:lnTo>
                          <a:lnTo>
                            <a:pt x="154" y="349"/>
                          </a:lnTo>
                          <a:lnTo>
                            <a:pt x="133" y="375"/>
                          </a:lnTo>
                          <a:lnTo>
                            <a:pt x="107" y="404"/>
                          </a:lnTo>
                          <a:lnTo>
                            <a:pt x="74" y="441"/>
                          </a:lnTo>
                          <a:lnTo>
                            <a:pt x="63" y="455"/>
                          </a:lnTo>
                          <a:lnTo>
                            <a:pt x="55" y="469"/>
                          </a:lnTo>
                          <a:lnTo>
                            <a:pt x="51" y="488"/>
                          </a:lnTo>
                          <a:lnTo>
                            <a:pt x="52" y="504"/>
                          </a:lnTo>
                          <a:lnTo>
                            <a:pt x="70" y="502"/>
                          </a:lnTo>
                          <a:lnTo>
                            <a:pt x="90" y="500"/>
                          </a:lnTo>
                          <a:lnTo>
                            <a:pt x="112" y="496"/>
                          </a:lnTo>
                          <a:lnTo>
                            <a:pt x="127" y="491"/>
                          </a:lnTo>
                          <a:lnTo>
                            <a:pt x="143" y="486"/>
                          </a:lnTo>
                          <a:lnTo>
                            <a:pt x="120" y="523"/>
                          </a:lnTo>
                          <a:lnTo>
                            <a:pt x="110" y="549"/>
                          </a:lnTo>
                          <a:lnTo>
                            <a:pt x="95" y="585"/>
                          </a:lnTo>
                          <a:lnTo>
                            <a:pt x="78" y="620"/>
                          </a:lnTo>
                          <a:lnTo>
                            <a:pt x="63" y="654"/>
                          </a:lnTo>
                          <a:lnTo>
                            <a:pt x="52" y="682"/>
                          </a:lnTo>
                          <a:lnTo>
                            <a:pt x="42" y="706"/>
                          </a:lnTo>
                          <a:lnTo>
                            <a:pt x="31" y="729"/>
                          </a:lnTo>
                          <a:lnTo>
                            <a:pt x="16" y="749"/>
                          </a:lnTo>
                          <a:lnTo>
                            <a:pt x="0" y="773"/>
                          </a:lnTo>
                          <a:lnTo>
                            <a:pt x="4" y="823"/>
                          </a:lnTo>
                          <a:lnTo>
                            <a:pt x="9" y="867"/>
                          </a:lnTo>
                          <a:lnTo>
                            <a:pt x="14" y="951"/>
                          </a:lnTo>
                          <a:lnTo>
                            <a:pt x="18" y="1033"/>
                          </a:lnTo>
                          <a:lnTo>
                            <a:pt x="29" y="1059"/>
                          </a:lnTo>
                          <a:lnTo>
                            <a:pt x="35" y="1086"/>
                          </a:lnTo>
                          <a:lnTo>
                            <a:pt x="43" y="1112"/>
                          </a:lnTo>
                          <a:lnTo>
                            <a:pt x="53" y="1141"/>
                          </a:lnTo>
                          <a:lnTo>
                            <a:pt x="65" y="1170"/>
                          </a:lnTo>
                          <a:lnTo>
                            <a:pt x="75" y="1192"/>
                          </a:lnTo>
                          <a:lnTo>
                            <a:pt x="94" y="1189"/>
                          </a:lnTo>
                          <a:lnTo>
                            <a:pt x="114" y="1185"/>
                          </a:lnTo>
                          <a:lnTo>
                            <a:pt x="133" y="1183"/>
                          </a:lnTo>
                          <a:lnTo>
                            <a:pt x="141" y="1182"/>
                          </a:lnTo>
                          <a:lnTo>
                            <a:pt x="149" y="1182"/>
                          </a:lnTo>
                          <a:lnTo>
                            <a:pt x="162" y="1184"/>
                          </a:lnTo>
                          <a:lnTo>
                            <a:pt x="171" y="1187"/>
                          </a:lnTo>
                          <a:lnTo>
                            <a:pt x="168" y="1153"/>
                          </a:lnTo>
                          <a:lnTo>
                            <a:pt x="168" y="1133"/>
                          </a:lnTo>
                          <a:lnTo>
                            <a:pt x="174" y="1107"/>
                          </a:lnTo>
                          <a:lnTo>
                            <a:pt x="177" y="1088"/>
                          </a:lnTo>
                          <a:lnTo>
                            <a:pt x="178" y="1060"/>
                          </a:lnTo>
                          <a:lnTo>
                            <a:pt x="180" y="938"/>
                          </a:lnTo>
                          <a:lnTo>
                            <a:pt x="179" y="852"/>
                          </a:lnTo>
                          <a:lnTo>
                            <a:pt x="180" y="821"/>
                          </a:lnTo>
                          <a:lnTo>
                            <a:pt x="177" y="775"/>
                          </a:lnTo>
                          <a:lnTo>
                            <a:pt x="174" y="718"/>
                          </a:lnTo>
                          <a:lnTo>
                            <a:pt x="169" y="628"/>
                          </a:lnTo>
                          <a:lnTo>
                            <a:pt x="171" y="589"/>
                          </a:lnTo>
                          <a:lnTo>
                            <a:pt x="171" y="562"/>
                          </a:lnTo>
                          <a:lnTo>
                            <a:pt x="169" y="529"/>
                          </a:lnTo>
                          <a:lnTo>
                            <a:pt x="167" y="498"/>
                          </a:lnTo>
                          <a:lnTo>
                            <a:pt x="162" y="472"/>
                          </a:lnTo>
                          <a:lnTo>
                            <a:pt x="174" y="455"/>
                          </a:lnTo>
                          <a:lnTo>
                            <a:pt x="179" y="444"/>
                          </a:lnTo>
                          <a:lnTo>
                            <a:pt x="185" y="427"/>
                          </a:lnTo>
                          <a:lnTo>
                            <a:pt x="188" y="417"/>
                          </a:lnTo>
                          <a:lnTo>
                            <a:pt x="191" y="406"/>
                          </a:lnTo>
                          <a:lnTo>
                            <a:pt x="196" y="390"/>
                          </a:lnTo>
                          <a:lnTo>
                            <a:pt x="202" y="372"/>
                          </a:lnTo>
                          <a:lnTo>
                            <a:pt x="209" y="356"/>
                          </a:lnTo>
                          <a:lnTo>
                            <a:pt x="214" y="341"/>
                          </a:lnTo>
                          <a:lnTo>
                            <a:pt x="218" y="319"/>
                          </a:lnTo>
                          <a:lnTo>
                            <a:pt x="221" y="301"/>
                          </a:lnTo>
                          <a:lnTo>
                            <a:pt x="222" y="287"/>
                          </a:lnTo>
                          <a:lnTo>
                            <a:pt x="220" y="279"/>
                          </a:lnTo>
                          <a:lnTo>
                            <a:pt x="226" y="259"/>
                          </a:lnTo>
                          <a:lnTo>
                            <a:pt x="234" y="239"/>
                          </a:lnTo>
                          <a:lnTo>
                            <a:pt x="239" y="217"/>
                          </a:lnTo>
                          <a:lnTo>
                            <a:pt x="244" y="201"/>
                          </a:lnTo>
                          <a:lnTo>
                            <a:pt x="246" y="182"/>
                          </a:lnTo>
                          <a:lnTo>
                            <a:pt x="247" y="161"/>
                          </a:lnTo>
                          <a:lnTo>
                            <a:pt x="245" y="146"/>
                          </a:lnTo>
                          <a:lnTo>
                            <a:pt x="246" y="126"/>
                          </a:lnTo>
                          <a:lnTo>
                            <a:pt x="248" y="114"/>
                          </a:lnTo>
                          <a:lnTo>
                            <a:pt x="251" y="101"/>
                          </a:lnTo>
                          <a:lnTo>
                            <a:pt x="255" y="87"/>
                          </a:lnTo>
                          <a:lnTo>
                            <a:pt x="256" y="73"/>
                          </a:lnTo>
                          <a:lnTo>
                            <a:pt x="259" y="66"/>
                          </a:lnTo>
                          <a:lnTo>
                            <a:pt x="251" y="75"/>
                          </a:lnTo>
                          <a:lnTo>
                            <a:pt x="239" y="86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7" name="Freeform 575"/>
                    <p:cNvSpPr>
                      <a:spLocks/>
                    </p:cNvSpPr>
                    <p:nvPr/>
                  </p:nvSpPr>
                  <p:spPr bwMode="auto">
                    <a:xfrm>
                      <a:off x="658" y="3434"/>
                      <a:ext cx="6" cy="1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18" y="6"/>
                        </a:cxn>
                        <a:cxn ang="0">
                          <a:pos x="35" y="14"/>
                        </a:cxn>
                        <a:cxn ang="0">
                          <a:pos x="47" y="20"/>
                        </a:cxn>
                        <a:cxn ang="0">
                          <a:pos x="42" y="35"/>
                        </a:cxn>
                        <a:cxn ang="0">
                          <a:pos x="30" y="59"/>
                        </a:cxn>
                        <a:cxn ang="0">
                          <a:pos x="16" y="82"/>
                        </a:cxn>
                        <a:cxn ang="0">
                          <a:pos x="1" y="102"/>
                        </a:cxn>
                        <a:cxn ang="0">
                          <a:pos x="0" y="92"/>
                        </a:cxn>
                        <a:cxn ang="0">
                          <a:pos x="3" y="80"/>
                        </a:cxn>
                        <a:cxn ang="0">
                          <a:pos x="6" y="64"/>
                        </a:cxn>
                        <a:cxn ang="0">
                          <a:pos x="5" y="43"/>
                        </a:cxn>
                        <a:cxn ang="0">
                          <a:pos x="1" y="21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47" h="102">
                          <a:moveTo>
                            <a:pt x="3" y="0"/>
                          </a:moveTo>
                          <a:lnTo>
                            <a:pt x="18" y="6"/>
                          </a:lnTo>
                          <a:lnTo>
                            <a:pt x="35" y="14"/>
                          </a:lnTo>
                          <a:lnTo>
                            <a:pt x="47" y="20"/>
                          </a:lnTo>
                          <a:lnTo>
                            <a:pt x="42" y="35"/>
                          </a:lnTo>
                          <a:lnTo>
                            <a:pt x="30" y="59"/>
                          </a:lnTo>
                          <a:lnTo>
                            <a:pt x="16" y="82"/>
                          </a:lnTo>
                          <a:lnTo>
                            <a:pt x="1" y="102"/>
                          </a:lnTo>
                          <a:lnTo>
                            <a:pt x="0" y="92"/>
                          </a:lnTo>
                          <a:lnTo>
                            <a:pt x="3" y="80"/>
                          </a:lnTo>
                          <a:lnTo>
                            <a:pt x="6" y="64"/>
                          </a:lnTo>
                          <a:lnTo>
                            <a:pt x="5" y="43"/>
                          </a:lnTo>
                          <a:lnTo>
                            <a:pt x="1" y="21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8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660" y="3439"/>
                      <a:ext cx="18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0"/>
                        </a:cxn>
                        <a:cxn ang="0">
                          <a:pos x="67" y="29"/>
                        </a:cxn>
                        <a:cxn ang="0">
                          <a:pos x="53" y="56"/>
                        </a:cxn>
                        <a:cxn ang="0">
                          <a:pos x="35" y="84"/>
                        </a:cxn>
                        <a:cxn ang="0">
                          <a:pos x="18" y="103"/>
                        </a:cxn>
                        <a:cxn ang="0">
                          <a:pos x="0" y="117"/>
                        </a:cxn>
                        <a:cxn ang="0">
                          <a:pos x="4" y="120"/>
                        </a:cxn>
                        <a:cxn ang="0">
                          <a:pos x="17" y="123"/>
                        </a:cxn>
                        <a:cxn ang="0">
                          <a:pos x="39" y="121"/>
                        </a:cxn>
                        <a:cxn ang="0">
                          <a:pos x="59" y="118"/>
                        </a:cxn>
                        <a:cxn ang="0">
                          <a:pos x="63" y="134"/>
                        </a:cxn>
                        <a:cxn ang="0">
                          <a:pos x="69" y="154"/>
                        </a:cxn>
                        <a:cxn ang="0">
                          <a:pos x="75" y="116"/>
                        </a:cxn>
                        <a:cxn ang="0">
                          <a:pos x="79" y="89"/>
                        </a:cxn>
                        <a:cxn ang="0">
                          <a:pos x="89" y="63"/>
                        </a:cxn>
                        <a:cxn ang="0">
                          <a:pos x="103" y="35"/>
                        </a:cxn>
                        <a:cxn ang="0">
                          <a:pos x="122" y="10"/>
                        </a:cxn>
                        <a:cxn ang="0">
                          <a:pos x="105" y="7"/>
                        </a:cxn>
                        <a:cxn ang="0">
                          <a:pos x="93" y="4"/>
                        </a:cxn>
                        <a:cxn ang="0">
                          <a:pos x="76" y="0"/>
                        </a:cxn>
                      </a:cxnLst>
                      <a:rect l="0" t="0" r="r" b="b"/>
                      <a:pathLst>
                        <a:path w="122" h="154">
                          <a:moveTo>
                            <a:pt x="76" y="0"/>
                          </a:moveTo>
                          <a:lnTo>
                            <a:pt x="67" y="29"/>
                          </a:lnTo>
                          <a:lnTo>
                            <a:pt x="53" y="56"/>
                          </a:lnTo>
                          <a:lnTo>
                            <a:pt x="35" y="84"/>
                          </a:lnTo>
                          <a:lnTo>
                            <a:pt x="18" y="103"/>
                          </a:lnTo>
                          <a:lnTo>
                            <a:pt x="0" y="117"/>
                          </a:lnTo>
                          <a:lnTo>
                            <a:pt x="4" y="120"/>
                          </a:lnTo>
                          <a:lnTo>
                            <a:pt x="17" y="123"/>
                          </a:lnTo>
                          <a:lnTo>
                            <a:pt x="39" y="121"/>
                          </a:lnTo>
                          <a:lnTo>
                            <a:pt x="59" y="118"/>
                          </a:lnTo>
                          <a:lnTo>
                            <a:pt x="63" y="134"/>
                          </a:lnTo>
                          <a:lnTo>
                            <a:pt x="69" y="154"/>
                          </a:lnTo>
                          <a:lnTo>
                            <a:pt x="75" y="116"/>
                          </a:lnTo>
                          <a:lnTo>
                            <a:pt x="79" y="89"/>
                          </a:lnTo>
                          <a:lnTo>
                            <a:pt x="89" y="63"/>
                          </a:lnTo>
                          <a:lnTo>
                            <a:pt x="103" y="35"/>
                          </a:lnTo>
                          <a:lnTo>
                            <a:pt x="122" y="10"/>
                          </a:lnTo>
                          <a:lnTo>
                            <a:pt x="105" y="7"/>
                          </a:lnTo>
                          <a:lnTo>
                            <a:pt x="93" y="4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69" name="Freeform 577"/>
                    <p:cNvSpPr>
                      <a:spLocks/>
                    </p:cNvSpPr>
                    <p:nvPr/>
                  </p:nvSpPr>
                  <p:spPr bwMode="auto">
                    <a:xfrm>
                      <a:off x="691" y="3442"/>
                      <a:ext cx="8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1"/>
                        </a:cxn>
                        <a:cxn ang="0">
                          <a:pos x="27" y="17"/>
                        </a:cxn>
                        <a:cxn ang="0">
                          <a:pos x="16" y="34"/>
                        </a:cxn>
                        <a:cxn ang="0">
                          <a:pos x="8" y="55"/>
                        </a:cxn>
                        <a:cxn ang="0">
                          <a:pos x="2" y="79"/>
                        </a:cxn>
                        <a:cxn ang="0">
                          <a:pos x="0" y="110"/>
                        </a:cxn>
                        <a:cxn ang="0">
                          <a:pos x="6" y="100"/>
                        </a:cxn>
                        <a:cxn ang="0">
                          <a:pos x="12" y="93"/>
                        </a:cxn>
                        <a:cxn ang="0">
                          <a:pos x="23" y="87"/>
                        </a:cxn>
                        <a:cxn ang="0">
                          <a:pos x="27" y="83"/>
                        </a:cxn>
                        <a:cxn ang="0">
                          <a:pos x="33" y="74"/>
                        </a:cxn>
                        <a:cxn ang="0">
                          <a:pos x="41" y="59"/>
                        </a:cxn>
                        <a:cxn ang="0">
                          <a:pos x="49" y="43"/>
                        </a:cxn>
                        <a:cxn ang="0">
                          <a:pos x="57" y="22"/>
                        </a:cxn>
                        <a:cxn ang="0">
                          <a:pos x="60" y="9"/>
                        </a:cxn>
                        <a:cxn ang="0">
                          <a:pos x="60" y="0"/>
                        </a:cxn>
                        <a:cxn ang="0">
                          <a:pos x="38" y="1"/>
                        </a:cxn>
                      </a:cxnLst>
                      <a:rect l="0" t="0" r="r" b="b"/>
                      <a:pathLst>
                        <a:path w="60" h="110">
                          <a:moveTo>
                            <a:pt x="38" y="1"/>
                          </a:moveTo>
                          <a:lnTo>
                            <a:pt x="27" y="17"/>
                          </a:lnTo>
                          <a:lnTo>
                            <a:pt x="16" y="34"/>
                          </a:lnTo>
                          <a:lnTo>
                            <a:pt x="8" y="55"/>
                          </a:lnTo>
                          <a:lnTo>
                            <a:pt x="2" y="79"/>
                          </a:lnTo>
                          <a:lnTo>
                            <a:pt x="0" y="110"/>
                          </a:lnTo>
                          <a:lnTo>
                            <a:pt x="6" y="100"/>
                          </a:lnTo>
                          <a:lnTo>
                            <a:pt x="12" y="93"/>
                          </a:lnTo>
                          <a:lnTo>
                            <a:pt x="23" y="87"/>
                          </a:lnTo>
                          <a:lnTo>
                            <a:pt x="27" y="83"/>
                          </a:lnTo>
                          <a:lnTo>
                            <a:pt x="33" y="74"/>
                          </a:lnTo>
                          <a:lnTo>
                            <a:pt x="41" y="59"/>
                          </a:lnTo>
                          <a:lnTo>
                            <a:pt x="49" y="43"/>
                          </a:lnTo>
                          <a:lnTo>
                            <a:pt x="57" y="22"/>
                          </a:lnTo>
                          <a:lnTo>
                            <a:pt x="60" y="9"/>
                          </a:lnTo>
                          <a:lnTo>
                            <a:pt x="60" y="0"/>
                          </a:lnTo>
                          <a:lnTo>
                            <a:pt x="38" y="1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370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703" y="3441"/>
                      <a:ext cx="17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9"/>
                        </a:cxn>
                        <a:cxn ang="0">
                          <a:pos x="32" y="15"/>
                        </a:cxn>
                        <a:cxn ang="0">
                          <a:pos x="24" y="22"/>
                        </a:cxn>
                        <a:cxn ang="0">
                          <a:pos x="20" y="29"/>
                        </a:cxn>
                        <a:cxn ang="0">
                          <a:pos x="14" y="38"/>
                        </a:cxn>
                        <a:cxn ang="0">
                          <a:pos x="9" y="47"/>
                        </a:cxn>
                        <a:cxn ang="0">
                          <a:pos x="5" y="59"/>
                        </a:cxn>
                        <a:cxn ang="0">
                          <a:pos x="0" y="74"/>
                        </a:cxn>
                        <a:cxn ang="0">
                          <a:pos x="8" y="73"/>
                        </a:cxn>
                        <a:cxn ang="0">
                          <a:pos x="21" y="69"/>
                        </a:cxn>
                        <a:cxn ang="0">
                          <a:pos x="32" y="61"/>
                        </a:cxn>
                        <a:cxn ang="0">
                          <a:pos x="43" y="53"/>
                        </a:cxn>
                        <a:cxn ang="0">
                          <a:pos x="56" y="45"/>
                        </a:cxn>
                        <a:cxn ang="0">
                          <a:pos x="69" y="37"/>
                        </a:cxn>
                        <a:cxn ang="0">
                          <a:pos x="84" y="32"/>
                        </a:cxn>
                        <a:cxn ang="0">
                          <a:pos x="99" y="26"/>
                        </a:cxn>
                        <a:cxn ang="0">
                          <a:pos x="103" y="24"/>
                        </a:cxn>
                        <a:cxn ang="0">
                          <a:pos x="106" y="16"/>
                        </a:cxn>
                        <a:cxn ang="0">
                          <a:pos x="105" y="11"/>
                        </a:cxn>
                        <a:cxn ang="0">
                          <a:pos x="109" y="7"/>
                        </a:cxn>
                        <a:cxn ang="0">
                          <a:pos x="116" y="0"/>
                        </a:cxn>
                        <a:cxn ang="0">
                          <a:pos x="105" y="2"/>
                        </a:cxn>
                        <a:cxn ang="0">
                          <a:pos x="90" y="4"/>
                        </a:cxn>
                        <a:cxn ang="0">
                          <a:pos x="74" y="6"/>
                        </a:cxn>
                        <a:cxn ang="0">
                          <a:pos x="58" y="7"/>
                        </a:cxn>
                        <a:cxn ang="0">
                          <a:pos x="39" y="9"/>
                        </a:cxn>
                      </a:cxnLst>
                      <a:rect l="0" t="0" r="r" b="b"/>
                      <a:pathLst>
                        <a:path w="116" h="74">
                          <a:moveTo>
                            <a:pt x="39" y="9"/>
                          </a:moveTo>
                          <a:lnTo>
                            <a:pt x="32" y="15"/>
                          </a:lnTo>
                          <a:lnTo>
                            <a:pt x="24" y="22"/>
                          </a:lnTo>
                          <a:lnTo>
                            <a:pt x="20" y="29"/>
                          </a:lnTo>
                          <a:lnTo>
                            <a:pt x="14" y="38"/>
                          </a:lnTo>
                          <a:lnTo>
                            <a:pt x="9" y="47"/>
                          </a:lnTo>
                          <a:lnTo>
                            <a:pt x="5" y="59"/>
                          </a:lnTo>
                          <a:lnTo>
                            <a:pt x="0" y="74"/>
                          </a:lnTo>
                          <a:lnTo>
                            <a:pt x="8" y="73"/>
                          </a:lnTo>
                          <a:lnTo>
                            <a:pt x="21" y="69"/>
                          </a:lnTo>
                          <a:lnTo>
                            <a:pt x="32" y="61"/>
                          </a:lnTo>
                          <a:lnTo>
                            <a:pt x="43" y="53"/>
                          </a:lnTo>
                          <a:lnTo>
                            <a:pt x="56" y="45"/>
                          </a:lnTo>
                          <a:lnTo>
                            <a:pt x="69" y="37"/>
                          </a:lnTo>
                          <a:lnTo>
                            <a:pt x="84" y="32"/>
                          </a:lnTo>
                          <a:lnTo>
                            <a:pt x="99" y="26"/>
                          </a:lnTo>
                          <a:lnTo>
                            <a:pt x="103" y="24"/>
                          </a:lnTo>
                          <a:lnTo>
                            <a:pt x="106" y="16"/>
                          </a:lnTo>
                          <a:lnTo>
                            <a:pt x="105" y="11"/>
                          </a:lnTo>
                          <a:lnTo>
                            <a:pt x="109" y="7"/>
                          </a:lnTo>
                          <a:lnTo>
                            <a:pt x="116" y="0"/>
                          </a:lnTo>
                          <a:lnTo>
                            <a:pt x="105" y="2"/>
                          </a:lnTo>
                          <a:lnTo>
                            <a:pt x="90" y="4"/>
                          </a:lnTo>
                          <a:lnTo>
                            <a:pt x="74" y="6"/>
                          </a:lnTo>
                          <a:lnTo>
                            <a:pt x="58" y="7"/>
                          </a:lnTo>
                          <a:lnTo>
                            <a:pt x="39" y="9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90371" name="Group 579"/>
              <p:cNvGrpSpPr>
                <a:grpSpLocks/>
              </p:cNvGrpSpPr>
              <p:nvPr/>
            </p:nvGrpSpPr>
            <p:grpSpPr bwMode="auto">
              <a:xfrm>
                <a:off x="625" y="3264"/>
                <a:ext cx="125" cy="199"/>
                <a:chOff x="625" y="3264"/>
                <a:chExt cx="125" cy="199"/>
              </a:xfrm>
            </p:grpSpPr>
            <p:grpSp>
              <p:nvGrpSpPr>
                <p:cNvPr id="290372" name="Group 580"/>
                <p:cNvGrpSpPr>
                  <a:grpSpLocks/>
                </p:cNvGrpSpPr>
                <p:nvPr/>
              </p:nvGrpSpPr>
              <p:grpSpPr bwMode="auto">
                <a:xfrm>
                  <a:off x="662" y="3264"/>
                  <a:ext cx="70" cy="75"/>
                  <a:chOff x="662" y="3264"/>
                  <a:chExt cx="70" cy="75"/>
                </a:xfrm>
              </p:grpSpPr>
              <p:sp>
                <p:nvSpPr>
                  <p:cNvPr id="290373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662" y="3332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90374" name="Freeform 582"/>
                  <p:cNvSpPr>
                    <a:spLocks/>
                  </p:cNvSpPr>
                  <p:nvPr/>
                </p:nvSpPr>
                <p:spPr bwMode="auto">
                  <a:xfrm>
                    <a:off x="684" y="3312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32" y="7"/>
                      </a:cxn>
                      <a:cxn ang="0">
                        <a:pos x="28" y="30"/>
                      </a:cxn>
                      <a:cxn ang="0">
                        <a:pos x="27" y="38"/>
                      </a:cxn>
                      <a:cxn ang="0">
                        <a:pos x="21" y="49"/>
                      </a:cxn>
                      <a:cxn ang="0">
                        <a:pos x="10" y="57"/>
                      </a:cxn>
                      <a:cxn ang="0">
                        <a:pos x="0" y="65"/>
                      </a:cxn>
                      <a:cxn ang="0">
                        <a:pos x="9" y="63"/>
                      </a:cxn>
                      <a:cxn ang="0">
                        <a:pos x="7" y="70"/>
                      </a:cxn>
                      <a:cxn ang="0">
                        <a:pos x="15" y="68"/>
                      </a:cxn>
                      <a:cxn ang="0">
                        <a:pos x="23" y="67"/>
                      </a:cxn>
                      <a:cxn ang="0">
                        <a:pos x="21" y="75"/>
                      </a:cxn>
                      <a:cxn ang="0">
                        <a:pos x="30" y="72"/>
                      </a:cxn>
                      <a:cxn ang="0">
                        <a:pos x="40" y="69"/>
                      </a:cxn>
                      <a:cxn ang="0">
                        <a:pos x="47" y="65"/>
                      </a:cxn>
                      <a:cxn ang="0">
                        <a:pos x="44" y="76"/>
                      </a:cxn>
                      <a:cxn ang="0">
                        <a:pos x="51" y="74"/>
                      </a:cxn>
                      <a:cxn ang="0">
                        <a:pos x="57" y="72"/>
                      </a:cxn>
                      <a:cxn ang="0">
                        <a:pos x="61" y="69"/>
                      </a:cxn>
                      <a:cxn ang="0">
                        <a:pos x="62" y="73"/>
                      </a:cxn>
                      <a:cxn ang="0">
                        <a:pos x="61" y="80"/>
                      </a:cxn>
                      <a:cxn ang="0">
                        <a:pos x="70" y="77"/>
                      </a:cxn>
                      <a:cxn ang="0">
                        <a:pos x="71" y="84"/>
                      </a:cxn>
                      <a:cxn ang="0">
                        <a:pos x="77" y="85"/>
                      </a:cxn>
                      <a:cxn ang="0">
                        <a:pos x="84" y="83"/>
                      </a:cxn>
                      <a:cxn ang="0">
                        <a:pos x="92" y="80"/>
                      </a:cxn>
                      <a:cxn ang="0">
                        <a:pos x="98" y="75"/>
                      </a:cxn>
                      <a:cxn ang="0">
                        <a:pos x="102" y="71"/>
                      </a:cxn>
                      <a:cxn ang="0">
                        <a:pos x="112" y="0"/>
                      </a:cxn>
                      <a:cxn ang="0">
                        <a:pos x="32" y="7"/>
                      </a:cxn>
                    </a:cxnLst>
                    <a:rect l="0" t="0" r="r" b="b"/>
                    <a:pathLst>
                      <a:path w="112" h="85">
                        <a:moveTo>
                          <a:pt x="32" y="7"/>
                        </a:moveTo>
                        <a:lnTo>
                          <a:pt x="28" y="30"/>
                        </a:lnTo>
                        <a:lnTo>
                          <a:pt x="27" y="38"/>
                        </a:lnTo>
                        <a:lnTo>
                          <a:pt x="21" y="49"/>
                        </a:lnTo>
                        <a:lnTo>
                          <a:pt x="10" y="57"/>
                        </a:lnTo>
                        <a:lnTo>
                          <a:pt x="0" y="65"/>
                        </a:lnTo>
                        <a:lnTo>
                          <a:pt x="9" y="63"/>
                        </a:lnTo>
                        <a:lnTo>
                          <a:pt x="7" y="70"/>
                        </a:lnTo>
                        <a:lnTo>
                          <a:pt x="15" y="68"/>
                        </a:lnTo>
                        <a:lnTo>
                          <a:pt x="23" y="67"/>
                        </a:lnTo>
                        <a:lnTo>
                          <a:pt x="21" y="75"/>
                        </a:lnTo>
                        <a:lnTo>
                          <a:pt x="30" y="72"/>
                        </a:lnTo>
                        <a:lnTo>
                          <a:pt x="40" y="69"/>
                        </a:lnTo>
                        <a:lnTo>
                          <a:pt x="47" y="65"/>
                        </a:lnTo>
                        <a:lnTo>
                          <a:pt x="44" y="76"/>
                        </a:lnTo>
                        <a:lnTo>
                          <a:pt x="51" y="74"/>
                        </a:lnTo>
                        <a:lnTo>
                          <a:pt x="57" y="72"/>
                        </a:lnTo>
                        <a:lnTo>
                          <a:pt x="61" y="69"/>
                        </a:lnTo>
                        <a:lnTo>
                          <a:pt x="62" y="73"/>
                        </a:lnTo>
                        <a:lnTo>
                          <a:pt x="61" y="80"/>
                        </a:lnTo>
                        <a:lnTo>
                          <a:pt x="70" y="77"/>
                        </a:lnTo>
                        <a:lnTo>
                          <a:pt x="71" y="84"/>
                        </a:lnTo>
                        <a:lnTo>
                          <a:pt x="77" y="85"/>
                        </a:lnTo>
                        <a:lnTo>
                          <a:pt x="84" y="83"/>
                        </a:lnTo>
                        <a:lnTo>
                          <a:pt x="92" y="80"/>
                        </a:lnTo>
                        <a:lnTo>
                          <a:pt x="98" y="75"/>
                        </a:lnTo>
                        <a:lnTo>
                          <a:pt x="102" y="71"/>
                        </a:lnTo>
                        <a:lnTo>
                          <a:pt x="112" y="0"/>
                        </a:lnTo>
                        <a:lnTo>
                          <a:pt x="32" y="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90375" name="Group 583"/>
                  <p:cNvGrpSpPr>
                    <a:grpSpLocks/>
                  </p:cNvGrpSpPr>
                  <p:nvPr/>
                </p:nvGrpSpPr>
                <p:grpSpPr bwMode="auto">
                  <a:xfrm>
                    <a:off x="679" y="3273"/>
                    <a:ext cx="50" cy="66"/>
                    <a:chOff x="679" y="3273"/>
                    <a:chExt cx="50" cy="66"/>
                  </a:xfrm>
                </p:grpSpPr>
                <p:grpSp>
                  <p:nvGrpSpPr>
                    <p:cNvPr id="290376" name="Group 5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" y="3273"/>
                      <a:ext cx="50" cy="66"/>
                      <a:chOff x="679" y="3273"/>
                      <a:chExt cx="50" cy="66"/>
                    </a:xfrm>
                  </p:grpSpPr>
                  <p:sp>
                    <p:nvSpPr>
                      <p:cNvPr id="290377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9" y="3273"/>
                        <a:ext cx="50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" y="0"/>
                          </a:cxn>
                          <a:cxn ang="0">
                            <a:pos x="30" y="17"/>
                          </a:cxn>
                          <a:cxn ang="0">
                            <a:pos x="8" y="41"/>
                          </a:cxn>
                          <a:cxn ang="0">
                            <a:pos x="0" y="72"/>
                          </a:cxn>
                          <a:cxn ang="0">
                            <a:pos x="1" y="95"/>
                          </a:cxn>
                          <a:cxn ang="0">
                            <a:pos x="3" y="106"/>
                          </a:cxn>
                          <a:cxn ang="0">
                            <a:pos x="6" y="110"/>
                          </a:cxn>
                          <a:cxn ang="0">
                            <a:pos x="9" y="115"/>
                          </a:cxn>
                          <a:cxn ang="0">
                            <a:pos x="15" y="120"/>
                          </a:cxn>
                          <a:cxn ang="0">
                            <a:pos x="16" y="126"/>
                          </a:cxn>
                          <a:cxn ang="0">
                            <a:pos x="15" y="134"/>
                          </a:cxn>
                          <a:cxn ang="0">
                            <a:pos x="8" y="143"/>
                          </a:cxn>
                          <a:cxn ang="0">
                            <a:pos x="2" y="149"/>
                          </a:cxn>
                          <a:cxn ang="0">
                            <a:pos x="0" y="158"/>
                          </a:cxn>
                          <a:cxn ang="0">
                            <a:pos x="2" y="164"/>
                          </a:cxn>
                          <a:cxn ang="0">
                            <a:pos x="6" y="165"/>
                          </a:cxn>
                          <a:cxn ang="0">
                            <a:pos x="8" y="170"/>
                          </a:cxn>
                          <a:cxn ang="0">
                            <a:pos x="6" y="179"/>
                          </a:cxn>
                          <a:cxn ang="0">
                            <a:pos x="8" y="187"/>
                          </a:cxn>
                          <a:cxn ang="0">
                            <a:pos x="15" y="193"/>
                          </a:cxn>
                          <a:cxn ang="0">
                            <a:pos x="19" y="198"/>
                          </a:cxn>
                          <a:cxn ang="0">
                            <a:pos x="26" y="204"/>
                          </a:cxn>
                          <a:cxn ang="0">
                            <a:pos x="18" y="213"/>
                          </a:cxn>
                          <a:cxn ang="0">
                            <a:pos x="23" y="222"/>
                          </a:cxn>
                          <a:cxn ang="0">
                            <a:pos x="24" y="226"/>
                          </a:cxn>
                          <a:cxn ang="0">
                            <a:pos x="22" y="237"/>
                          </a:cxn>
                          <a:cxn ang="0">
                            <a:pos x="19" y="245"/>
                          </a:cxn>
                          <a:cxn ang="0">
                            <a:pos x="22" y="251"/>
                          </a:cxn>
                          <a:cxn ang="0">
                            <a:pos x="25" y="254"/>
                          </a:cxn>
                          <a:cxn ang="0">
                            <a:pos x="33" y="255"/>
                          </a:cxn>
                          <a:cxn ang="0">
                            <a:pos x="39" y="257"/>
                          </a:cxn>
                          <a:cxn ang="0">
                            <a:pos x="75" y="255"/>
                          </a:cxn>
                          <a:cxn ang="0">
                            <a:pos x="104" y="255"/>
                          </a:cxn>
                          <a:cxn ang="0">
                            <a:pos x="118" y="257"/>
                          </a:cxn>
                          <a:cxn ang="0">
                            <a:pos x="126" y="260"/>
                          </a:cxn>
                          <a:cxn ang="0">
                            <a:pos x="132" y="268"/>
                          </a:cxn>
                          <a:cxn ang="0">
                            <a:pos x="134" y="279"/>
                          </a:cxn>
                          <a:cxn ang="0">
                            <a:pos x="133" y="294"/>
                          </a:cxn>
                          <a:cxn ang="0">
                            <a:pos x="128" y="310"/>
                          </a:cxn>
                          <a:cxn ang="0">
                            <a:pos x="121" y="322"/>
                          </a:cxn>
                          <a:cxn ang="0">
                            <a:pos x="116" y="329"/>
                          </a:cxn>
                          <a:cxn ang="0">
                            <a:pos x="98" y="333"/>
                          </a:cxn>
                          <a:cxn ang="0">
                            <a:pos x="232" y="393"/>
                          </a:cxn>
                          <a:cxn ang="0">
                            <a:pos x="328" y="359"/>
                          </a:cxn>
                          <a:cxn ang="0">
                            <a:pos x="354" y="339"/>
                          </a:cxn>
                          <a:cxn ang="0">
                            <a:pos x="325" y="325"/>
                          </a:cxn>
                          <a:cxn ang="0">
                            <a:pos x="311" y="309"/>
                          </a:cxn>
                          <a:cxn ang="0">
                            <a:pos x="296" y="289"/>
                          </a:cxn>
                          <a:cxn ang="0">
                            <a:pos x="285" y="270"/>
                          </a:cxn>
                          <a:cxn ang="0">
                            <a:pos x="262" y="199"/>
                          </a:cxn>
                          <a:cxn ang="0">
                            <a:pos x="283" y="99"/>
                          </a:cxn>
                          <a:cxn ang="0">
                            <a:pos x="252" y="62"/>
                          </a:cxn>
                          <a:cxn ang="0">
                            <a:pos x="203" y="72"/>
                          </a:cxn>
                          <a:cxn ang="0">
                            <a:pos x="179" y="80"/>
                          </a:cxn>
                          <a:cxn ang="0">
                            <a:pos x="150" y="32"/>
                          </a:cxn>
                          <a:cxn ang="0">
                            <a:pos x="121" y="11"/>
                          </a:cxn>
                          <a:cxn ang="0">
                            <a:pos x="66" y="0"/>
                          </a:cxn>
                        </a:cxnLst>
                        <a:rect l="0" t="0" r="r" b="b"/>
                        <a:pathLst>
                          <a:path w="354" h="393">
                            <a:moveTo>
                              <a:pt x="66" y="0"/>
                            </a:moveTo>
                            <a:lnTo>
                              <a:pt x="30" y="17"/>
                            </a:lnTo>
                            <a:lnTo>
                              <a:pt x="8" y="41"/>
                            </a:lnTo>
                            <a:lnTo>
                              <a:pt x="0" y="72"/>
                            </a:lnTo>
                            <a:lnTo>
                              <a:pt x="1" y="95"/>
                            </a:lnTo>
                            <a:lnTo>
                              <a:pt x="3" y="106"/>
                            </a:lnTo>
                            <a:lnTo>
                              <a:pt x="6" y="110"/>
                            </a:lnTo>
                            <a:lnTo>
                              <a:pt x="9" y="115"/>
                            </a:lnTo>
                            <a:lnTo>
                              <a:pt x="15" y="120"/>
                            </a:lnTo>
                            <a:lnTo>
                              <a:pt x="16" y="126"/>
                            </a:lnTo>
                            <a:lnTo>
                              <a:pt x="15" y="134"/>
                            </a:lnTo>
                            <a:lnTo>
                              <a:pt x="8" y="143"/>
                            </a:lnTo>
                            <a:lnTo>
                              <a:pt x="2" y="149"/>
                            </a:lnTo>
                            <a:lnTo>
                              <a:pt x="0" y="158"/>
                            </a:lnTo>
                            <a:lnTo>
                              <a:pt x="2" y="164"/>
                            </a:lnTo>
                            <a:lnTo>
                              <a:pt x="6" y="165"/>
                            </a:lnTo>
                            <a:lnTo>
                              <a:pt x="8" y="170"/>
                            </a:lnTo>
                            <a:lnTo>
                              <a:pt x="6" y="179"/>
                            </a:lnTo>
                            <a:lnTo>
                              <a:pt x="8" y="187"/>
                            </a:lnTo>
                            <a:lnTo>
                              <a:pt x="15" y="193"/>
                            </a:lnTo>
                            <a:lnTo>
                              <a:pt x="19" y="198"/>
                            </a:lnTo>
                            <a:lnTo>
                              <a:pt x="26" y="204"/>
                            </a:lnTo>
                            <a:lnTo>
                              <a:pt x="18" y="213"/>
                            </a:lnTo>
                            <a:lnTo>
                              <a:pt x="23" y="222"/>
                            </a:lnTo>
                            <a:lnTo>
                              <a:pt x="24" y="226"/>
                            </a:lnTo>
                            <a:lnTo>
                              <a:pt x="22" y="237"/>
                            </a:lnTo>
                            <a:lnTo>
                              <a:pt x="19" y="245"/>
                            </a:lnTo>
                            <a:lnTo>
                              <a:pt x="22" y="251"/>
                            </a:lnTo>
                            <a:lnTo>
                              <a:pt x="25" y="254"/>
                            </a:lnTo>
                            <a:lnTo>
                              <a:pt x="33" y="255"/>
                            </a:lnTo>
                            <a:lnTo>
                              <a:pt x="39" y="257"/>
                            </a:lnTo>
                            <a:lnTo>
                              <a:pt x="75" y="255"/>
                            </a:lnTo>
                            <a:lnTo>
                              <a:pt x="104" y="255"/>
                            </a:lnTo>
                            <a:lnTo>
                              <a:pt x="118" y="257"/>
                            </a:lnTo>
                            <a:lnTo>
                              <a:pt x="126" y="260"/>
                            </a:lnTo>
                            <a:lnTo>
                              <a:pt x="132" y="268"/>
                            </a:lnTo>
                            <a:lnTo>
                              <a:pt x="134" y="279"/>
                            </a:lnTo>
                            <a:lnTo>
                              <a:pt x="133" y="294"/>
                            </a:lnTo>
                            <a:lnTo>
                              <a:pt x="128" y="310"/>
                            </a:lnTo>
                            <a:lnTo>
                              <a:pt x="121" y="322"/>
                            </a:lnTo>
                            <a:lnTo>
                              <a:pt x="116" y="329"/>
                            </a:lnTo>
                            <a:lnTo>
                              <a:pt x="98" y="333"/>
                            </a:lnTo>
                            <a:lnTo>
                              <a:pt x="232" y="393"/>
                            </a:lnTo>
                            <a:lnTo>
                              <a:pt x="328" y="359"/>
                            </a:lnTo>
                            <a:lnTo>
                              <a:pt x="354" y="339"/>
                            </a:lnTo>
                            <a:lnTo>
                              <a:pt x="325" y="325"/>
                            </a:lnTo>
                            <a:lnTo>
                              <a:pt x="311" y="309"/>
                            </a:lnTo>
                            <a:lnTo>
                              <a:pt x="296" y="289"/>
                            </a:lnTo>
                            <a:lnTo>
                              <a:pt x="285" y="270"/>
                            </a:lnTo>
                            <a:lnTo>
                              <a:pt x="262" y="199"/>
                            </a:lnTo>
                            <a:lnTo>
                              <a:pt x="283" y="99"/>
                            </a:lnTo>
                            <a:lnTo>
                              <a:pt x="252" y="62"/>
                            </a:lnTo>
                            <a:lnTo>
                              <a:pt x="203" y="72"/>
                            </a:lnTo>
                            <a:lnTo>
                              <a:pt x="179" y="80"/>
                            </a:lnTo>
                            <a:lnTo>
                              <a:pt x="150" y="32"/>
                            </a:lnTo>
                            <a:lnTo>
                              <a:pt x="121" y="11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78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7" y="3300"/>
                        <a:ext cx="16" cy="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9"/>
                          </a:cxn>
                          <a:cxn ang="0">
                            <a:pos x="14" y="85"/>
                          </a:cxn>
                          <a:cxn ang="0">
                            <a:pos x="27" y="82"/>
                          </a:cxn>
                          <a:cxn ang="0">
                            <a:pos x="36" y="77"/>
                          </a:cxn>
                          <a:cxn ang="0">
                            <a:pos x="46" y="67"/>
                          </a:cxn>
                          <a:cxn ang="0">
                            <a:pos x="53" y="56"/>
                          </a:cxn>
                          <a:cxn ang="0">
                            <a:pos x="61" y="45"/>
                          </a:cxn>
                          <a:cxn ang="0">
                            <a:pos x="67" y="35"/>
                          </a:cxn>
                          <a:cxn ang="0">
                            <a:pos x="66" y="27"/>
                          </a:cxn>
                          <a:cxn ang="0">
                            <a:pos x="64" y="17"/>
                          </a:cxn>
                          <a:cxn ang="0">
                            <a:pos x="64" y="8"/>
                          </a:cxn>
                          <a:cxn ang="0">
                            <a:pos x="92" y="20"/>
                          </a:cxn>
                          <a:cxn ang="0">
                            <a:pos x="108" y="6"/>
                          </a:cxn>
                          <a:cxn ang="0">
                            <a:pos x="114" y="0"/>
                          </a:cxn>
                          <a:cxn ang="0">
                            <a:pos x="111" y="15"/>
                          </a:cxn>
                          <a:cxn ang="0">
                            <a:pos x="107" y="25"/>
                          </a:cxn>
                          <a:cxn ang="0">
                            <a:pos x="98" y="32"/>
                          </a:cxn>
                          <a:cxn ang="0">
                            <a:pos x="85" y="35"/>
                          </a:cxn>
                          <a:cxn ang="0">
                            <a:pos x="78" y="49"/>
                          </a:cxn>
                          <a:cxn ang="0">
                            <a:pos x="73" y="60"/>
                          </a:cxn>
                          <a:cxn ang="0">
                            <a:pos x="65" y="69"/>
                          </a:cxn>
                          <a:cxn ang="0">
                            <a:pos x="55" y="77"/>
                          </a:cxn>
                          <a:cxn ang="0">
                            <a:pos x="39" y="83"/>
                          </a:cxn>
                          <a:cxn ang="0">
                            <a:pos x="21" y="87"/>
                          </a:cxn>
                          <a:cxn ang="0">
                            <a:pos x="0" y="89"/>
                          </a:cxn>
                        </a:cxnLst>
                        <a:rect l="0" t="0" r="r" b="b"/>
                        <a:pathLst>
                          <a:path w="114" h="89">
                            <a:moveTo>
                              <a:pt x="0" y="89"/>
                            </a:moveTo>
                            <a:lnTo>
                              <a:pt x="14" y="85"/>
                            </a:lnTo>
                            <a:lnTo>
                              <a:pt x="27" y="82"/>
                            </a:lnTo>
                            <a:lnTo>
                              <a:pt x="36" y="77"/>
                            </a:lnTo>
                            <a:lnTo>
                              <a:pt x="46" y="67"/>
                            </a:lnTo>
                            <a:lnTo>
                              <a:pt x="53" y="56"/>
                            </a:lnTo>
                            <a:lnTo>
                              <a:pt x="61" y="45"/>
                            </a:lnTo>
                            <a:lnTo>
                              <a:pt x="67" y="35"/>
                            </a:lnTo>
                            <a:lnTo>
                              <a:pt x="66" y="27"/>
                            </a:lnTo>
                            <a:lnTo>
                              <a:pt x="64" y="17"/>
                            </a:lnTo>
                            <a:lnTo>
                              <a:pt x="64" y="8"/>
                            </a:lnTo>
                            <a:lnTo>
                              <a:pt x="92" y="20"/>
                            </a:lnTo>
                            <a:lnTo>
                              <a:pt x="108" y="6"/>
                            </a:lnTo>
                            <a:lnTo>
                              <a:pt x="114" y="0"/>
                            </a:lnTo>
                            <a:lnTo>
                              <a:pt x="111" y="15"/>
                            </a:lnTo>
                            <a:lnTo>
                              <a:pt x="107" y="25"/>
                            </a:lnTo>
                            <a:lnTo>
                              <a:pt x="98" y="32"/>
                            </a:lnTo>
                            <a:lnTo>
                              <a:pt x="85" y="35"/>
                            </a:lnTo>
                            <a:lnTo>
                              <a:pt x="78" y="49"/>
                            </a:lnTo>
                            <a:lnTo>
                              <a:pt x="73" y="60"/>
                            </a:lnTo>
                            <a:lnTo>
                              <a:pt x="65" y="69"/>
                            </a:lnTo>
                            <a:lnTo>
                              <a:pt x="55" y="77"/>
                            </a:lnTo>
                            <a:lnTo>
                              <a:pt x="39" y="83"/>
                            </a:lnTo>
                            <a:lnTo>
                              <a:pt x="21" y="87"/>
                            </a:lnTo>
                            <a:lnTo>
                              <a:pt x="0" y="89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79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8" y="3317"/>
                        <a:ext cx="5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8"/>
                          </a:cxn>
                          <a:cxn ang="0">
                            <a:pos x="9" y="80"/>
                          </a:cxn>
                          <a:cxn ang="0">
                            <a:pos x="15" y="63"/>
                          </a:cxn>
                          <a:cxn ang="0">
                            <a:pos x="18" y="47"/>
                          </a:cxn>
                          <a:cxn ang="0">
                            <a:pos x="23" y="29"/>
                          </a:cxn>
                          <a:cxn ang="0">
                            <a:pos x="26" y="0"/>
                          </a:cxn>
                          <a:cxn ang="0">
                            <a:pos x="36" y="21"/>
                          </a:cxn>
                          <a:cxn ang="0">
                            <a:pos x="32" y="42"/>
                          </a:cxn>
                          <a:cxn ang="0">
                            <a:pos x="29" y="65"/>
                          </a:cxn>
                          <a:cxn ang="0">
                            <a:pos x="32" y="84"/>
                          </a:cxn>
                          <a:cxn ang="0">
                            <a:pos x="40" y="103"/>
                          </a:cxn>
                          <a:cxn ang="0">
                            <a:pos x="0" y="98"/>
                          </a:cxn>
                        </a:cxnLst>
                        <a:rect l="0" t="0" r="r" b="b"/>
                        <a:pathLst>
                          <a:path w="40" h="103">
                            <a:moveTo>
                              <a:pt x="0" y="98"/>
                            </a:moveTo>
                            <a:lnTo>
                              <a:pt x="9" y="80"/>
                            </a:lnTo>
                            <a:lnTo>
                              <a:pt x="15" y="63"/>
                            </a:lnTo>
                            <a:lnTo>
                              <a:pt x="18" y="47"/>
                            </a:lnTo>
                            <a:lnTo>
                              <a:pt x="23" y="29"/>
                            </a:lnTo>
                            <a:lnTo>
                              <a:pt x="26" y="0"/>
                            </a:lnTo>
                            <a:lnTo>
                              <a:pt x="36" y="21"/>
                            </a:lnTo>
                            <a:lnTo>
                              <a:pt x="32" y="42"/>
                            </a:lnTo>
                            <a:lnTo>
                              <a:pt x="29" y="65"/>
                            </a:lnTo>
                            <a:lnTo>
                              <a:pt x="32" y="84"/>
                            </a:lnTo>
                            <a:lnTo>
                              <a:pt x="40" y="103"/>
                            </a:lnTo>
                            <a:lnTo>
                              <a:pt x="0" y="98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380" name="Group 5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9" y="3277"/>
                        <a:ext cx="35" cy="39"/>
                        <a:chOff x="679" y="3277"/>
                        <a:chExt cx="35" cy="39"/>
                      </a:xfrm>
                    </p:grpSpPr>
                    <p:grpSp>
                      <p:nvGrpSpPr>
                        <p:cNvPr id="290381" name="Group 5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277"/>
                          <a:ext cx="35" cy="39"/>
                          <a:chOff x="679" y="3277"/>
                          <a:chExt cx="35" cy="39"/>
                        </a:xfrm>
                      </p:grpSpPr>
                      <p:sp>
                        <p:nvSpPr>
                          <p:cNvPr id="290382" name="Freeform 5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3" y="3277"/>
                            <a:ext cx="31" cy="3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4" y="0"/>
                              </a:cxn>
                              <a:cxn ang="0">
                                <a:pos x="53" y="13"/>
                              </a:cxn>
                              <a:cxn ang="0">
                                <a:pos x="45" y="24"/>
                              </a:cxn>
                              <a:cxn ang="0">
                                <a:pos x="66" y="24"/>
                              </a:cxn>
                              <a:cxn ang="0">
                                <a:pos x="79" y="30"/>
                              </a:cxn>
                              <a:cxn ang="0">
                                <a:pos x="86" y="43"/>
                              </a:cxn>
                              <a:cxn ang="0">
                                <a:pos x="74" y="53"/>
                              </a:cxn>
                              <a:cxn ang="0">
                                <a:pos x="70" y="66"/>
                              </a:cxn>
                              <a:cxn ang="0">
                                <a:pos x="81" y="78"/>
                              </a:cxn>
                              <a:cxn ang="0">
                                <a:pos x="87" y="91"/>
                              </a:cxn>
                              <a:cxn ang="0">
                                <a:pos x="91" y="100"/>
                              </a:cxn>
                              <a:cxn ang="0">
                                <a:pos x="83" y="106"/>
                              </a:cxn>
                              <a:cxn ang="0">
                                <a:pos x="78" y="115"/>
                              </a:cxn>
                              <a:cxn ang="0">
                                <a:pos x="62" y="125"/>
                              </a:cxn>
                              <a:cxn ang="0">
                                <a:pos x="52" y="131"/>
                              </a:cxn>
                              <a:cxn ang="0">
                                <a:pos x="44" y="140"/>
                              </a:cxn>
                              <a:cxn ang="0">
                                <a:pos x="41" y="149"/>
                              </a:cxn>
                              <a:cxn ang="0">
                                <a:pos x="41" y="160"/>
                              </a:cxn>
                              <a:cxn ang="0">
                                <a:pos x="46" y="170"/>
                              </a:cxn>
                              <a:cxn ang="0">
                                <a:pos x="53" y="176"/>
                              </a:cxn>
                              <a:cxn ang="0">
                                <a:pos x="61" y="180"/>
                              </a:cxn>
                              <a:cxn ang="0">
                                <a:pos x="72" y="184"/>
                              </a:cxn>
                              <a:cxn ang="0">
                                <a:pos x="79" y="190"/>
                              </a:cxn>
                              <a:cxn ang="0">
                                <a:pos x="82" y="196"/>
                              </a:cxn>
                              <a:cxn ang="0">
                                <a:pos x="81" y="205"/>
                              </a:cxn>
                              <a:cxn ang="0">
                                <a:pos x="77" y="212"/>
                              </a:cxn>
                              <a:cxn ang="0">
                                <a:pos x="68" y="217"/>
                              </a:cxn>
                              <a:cxn ang="0">
                                <a:pos x="56" y="219"/>
                              </a:cxn>
                              <a:cxn ang="0">
                                <a:pos x="45" y="223"/>
                              </a:cxn>
                              <a:cxn ang="0">
                                <a:pos x="35" y="226"/>
                              </a:cxn>
                              <a:cxn ang="0">
                                <a:pos x="22" y="230"/>
                              </a:cxn>
                              <a:cxn ang="0">
                                <a:pos x="11" y="233"/>
                              </a:cxn>
                              <a:cxn ang="0">
                                <a:pos x="0" y="234"/>
                              </a:cxn>
                              <a:cxn ang="0">
                                <a:pos x="7" y="235"/>
                              </a:cxn>
                              <a:cxn ang="0">
                                <a:pos x="21" y="234"/>
                              </a:cxn>
                              <a:cxn ang="0">
                                <a:pos x="41" y="234"/>
                              </a:cxn>
                              <a:cxn ang="0">
                                <a:pos x="56" y="234"/>
                              </a:cxn>
                              <a:cxn ang="0">
                                <a:pos x="71" y="233"/>
                              </a:cxn>
                              <a:cxn ang="0">
                                <a:pos x="89" y="231"/>
                              </a:cxn>
                              <a:cxn ang="0">
                                <a:pos x="106" y="228"/>
                              </a:cxn>
                              <a:cxn ang="0">
                                <a:pos x="121" y="224"/>
                              </a:cxn>
                              <a:cxn ang="0">
                                <a:pos x="133" y="218"/>
                              </a:cxn>
                              <a:cxn ang="0">
                                <a:pos x="142" y="211"/>
                              </a:cxn>
                              <a:cxn ang="0">
                                <a:pos x="151" y="199"/>
                              </a:cxn>
                              <a:cxn ang="0">
                                <a:pos x="168" y="171"/>
                              </a:cxn>
                              <a:cxn ang="0">
                                <a:pos x="185" y="141"/>
                              </a:cxn>
                              <a:cxn ang="0">
                                <a:pos x="215" y="81"/>
                              </a:cxn>
                              <a:cxn ang="0">
                                <a:pos x="198" y="63"/>
                              </a:cxn>
                              <a:cxn ang="0">
                                <a:pos x="157" y="78"/>
                              </a:cxn>
                              <a:cxn ang="0">
                                <a:pos x="134" y="49"/>
                              </a:cxn>
                              <a:cxn ang="0">
                                <a:pos x="121" y="11"/>
                              </a:cxn>
                              <a:cxn ang="0">
                                <a:pos x="74" y="0"/>
                              </a:cxn>
                            </a:cxnLst>
                            <a:rect l="0" t="0" r="r" b="b"/>
                            <a:pathLst>
                              <a:path w="215" h="235">
                                <a:moveTo>
                                  <a:pt x="74" y="0"/>
                                </a:moveTo>
                                <a:lnTo>
                                  <a:pt x="53" y="13"/>
                                </a:lnTo>
                                <a:lnTo>
                                  <a:pt x="45" y="24"/>
                                </a:lnTo>
                                <a:lnTo>
                                  <a:pt x="66" y="24"/>
                                </a:lnTo>
                                <a:lnTo>
                                  <a:pt x="79" y="30"/>
                                </a:lnTo>
                                <a:lnTo>
                                  <a:pt x="86" y="43"/>
                                </a:lnTo>
                                <a:lnTo>
                                  <a:pt x="74" y="53"/>
                                </a:lnTo>
                                <a:lnTo>
                                  <a:pt x="70" y="66"/>
                                </a:lnTo>
                                <a:lnTo>
                                  <a:pt x="81" y="78"/>
                                </a:lnTo>
                                <a:lnTo>
                                  <a:pt x="87" y="91"/>
                                </a:lnTo>
                                <a:lnTo>
                                  <a:pt x="91" y="100"/>
                                </a:lnTo>
                                <a:lnTo>
                                  <a:pt x="83" y="106"/>
                                </a:lnTo>
                                <a:lnTo>
                                  <a:pt x="78" y="115"/>
                                </a:lnTo>
                                <a:lnTo>
                                  <a:pt x="62" y="125"/>
                                </a:lnTo>
                                <a:lnTo>
                                  <a:pt x="52" y="131"/>
                                </a:lnTo>
                                <a:lnTo>
                                  <a:pt x="44" y="140"/>
                                </a:lnTo>
                                <a:lnTo>
                                  <a:pt x="41" y="149"/>
                                </a:lnTo>
                                <a:lnTo>
                                  <a:pt x="41" y="160"/>
                                </a:lnTo>
                                <a:lnTo>
                                  <a:pt x="46" y="170"/>
                                </a:lnTo>
                                <a:lnTo>
                                  <a:pt x="53" y="176"/>
                                </a:lnTo>
                                <a:lnTo>
                                  <a:pt x="61" y="180"/>
                                </a:lnTo>
                                <a:lnTo>
                                  <a:pt x="72" y="184"/>
                                </a:lnTo>
                                <a:lnTo>
                                  <a:pt x="79" y="190"/>
                                </a:lnTo>
                                <a:lnTo>
                                  <a:pt x="82" y="196"/>
                                </a:lnTo>
                                <a:lnTo>
                                  <a:pt x="81" y="205"/>
                                </a:lnTo>
                                <a:lnTo>
                                  <a:pt x="77" y="212"/>
                                </a:lnTo>
                                <a:lnTo>
                                  <a:pt x="68" y="217"/>
                                </a:lnTo>
                                <a:lnTo>
                                  <a:pt x="56" y="219"/>
                                </a:lnTo>
                                <a:lnTo>
                                  <a:pt x="45" y="223"/>
                                </a:lnTo>
                                <a:lnTo>
                                  <a:pt x="35" y="226"/>
                                </a:lnTo>
                                <a:lnTo>
                                  <a:pt x="22" y="230"/>
                                </a:lnTo>
                                <a:lnTo>
                                  <a:pt x="11" y="233"/>
                                </a:lnTo>
                                <a:lnTo>
                                  <a:pt x="0" y="234"/>
                                </a:lnTo>
                                <a:lnTo>
                                  <a:pt x="7" y="235"/>
                                </a:lnTo>
                                <a:lnTo>
                                  <a:pt x="21" y="234"/>
                                </a:lnTo>
                                <a:lnTo>
                                  <a:pt x="41" y="234"/>
                                </a:lnTo>
                                <a:lnTo>
                                  <a:pt x="56" y="234"/>
                                </a:lnTo>
                                <a:lnTo>
                                  <a:pt x="71" y="233"/>
                                </a:lnTo>
                                <a:lnTo>
                                  <a:pt x="89" y="231"/>
                                </a:lnTo>
                                <a:lnTo>
                                  <a:pt x="106" y="228"/>
                                </a:lnTo>
                                <a:lnTo>
                                  <a:pt x="121" y="224"/>
                                </a:lnTo>
                                <a:lnTo>
                                  <a:pt x="133" y="218"/>
                                </a:lnTo>
                                <a:lnTo>
                                  <a:pt x="142" y="211"/>
                                </a:lnTo>
                                <a:lnTo>
                                  <a:pt x="151" y="199"/>
                                </a:lnTo>
                                <a:lnTo>
                                  <a:pt x="168" y="171"/>
                                </a:lnTo>
                                <a:lnTo>
                                  <a:pt x="185" y="141"/>
                                </a:lnTo>
                                <a:lnTo>
                                  <a:pt x="215" y="81"/>
                                </a:lnTo>
                                <a:lnTo>
                                  <a:pt x="198" y="63"/>
                                </a:lnTo>
                                <a:lnTo>
                                  <a:pt x="157" y="78"/>
                                </a:lnTo>
                                <a:lnTo>
                                  <a:pt x="134" y="49"/>
                                </a:lnTo>
                                <a:lnTo>
                                  <a:pt x="121" y="11"/>
                                </a:lnTo>
                                <a:lnTo>
                                  <a:pt x="7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3" name="Freeform 5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1" y="3289"/>
                            <a:ext cx="16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6" y="0"/>
                              </a:cxn>
                              <a:cxn ang="0">
                                <a:pos x="62" y="1"/>
                              </a:cxn>
                              <a:cxn ang="0">
                                <a:pos x="54" y="3"/>
                              </a:cxn>
                              <a:cxn ang="0">
                                <a:pos x="45" y="4"/>
                              </a:cxn>
                              <a:cxn ang="0">
                                <a:pos x="29" y="6"/>
                              </a:cxn>
                              <a:cxn ang="0">
                                <a:pos x="18" y="6"/>
                              </a:cxn>
                              <a:cxn ang="0">
                                <a:pos x="20" y="15"/>
                              </a:cxn>
                              <a:cxn ang="0">
                                <a:pos x="17" y="24"/>
                              </a:cxn>
                              <a:cxn ang="0">
                                <a:pos x="13" y="31"/>
                              </a:cxn>
                              <a:cxn ang="0">
                                <a:pos x="8" y="38"/>
                              </a:cxn>
                              <a:cxn ang="0">
                                <a:pos x="0" y="49"/>
                              </a:cxn>
                              <a:cxn ang="0">
                                <a:pos x="0" y="57"/>
                              </a:cxn>
                              <a:cxn ang="0">
                                <a:pos x="7" y="55"/>
                              </a:cxn>
                              <a:cxn ang="0">
                                <a:pos x="15" y="58"/>
                              </a:cxn>
                              <a:cxn ang="0">
                                <a:pos x="20" y="61"/>
                              </a:cxn>
                              <a:cxn ang="0">
                                <a:pos x="22" y="66"/>
                              </a:cxn>
                              <a:cxn ang="0">
                                <a:pos x="18" y="71"/>
                              </a:cxn>
                              <a:cxn ang="0">
                                <a:pos x="11" y="73"/>
                              </a:cxn>
                              <a:cxn ang="0">
                                <a:pos x="17" y="74"/>
                              </a:cxn>
                              <a:cxn ang="0">
                                <a:pos x="23" y="72"/>
                              </a:cxn>
                              <a:cxn ang="0">
                                <a:pos x="28" y="69"/>
                              </a:cxn>
                              <a:cxn ang="0">
                                <a:pos x="28" y="62"/>
                              </a:cxn>
                              <a:cxn ang="0">
                                <a:pos x="24" y="57"/>
                              </a:cxn>
                              <a:cxn ang="0">
                                <a:pos x="18" y="51"/>
                              </a:cxn>
                              <a:cxn ang="0">
                                <a:pos x="13" y="51"/>
                              </a:cxn>
                              <a:cxn ang="0">
                                <a:pos x="22" y="39"/>
                              </a:cxn>
                              <a:cxn ang="0">
                                <a:pos x="28" y="30"/>
                              </a:cxn>
                              <a:cxn ang="0">
                                <a:pos x="43" y="32"/>
                              </a:cxn>
                              <a:cxn ang="0">
                                <a:pos x="56" y="32"/>
                              </a:cxn>
                              <a:cxn ang="0">
                                <a:pos x="72" y="30"/>
                              </a:cxn>
                              <a:cxn ang="0">
                                <a:pos x="81" y="26"/>
                              </a:cxn>
                              <a:cxn ang="0">
                                <a:pos x="89" y="20"/>
                              </a:cxn>
                              <a:cxn ang="0">
                                <a:pos x="98" y="16"/>
                              </a:cxn>
                              <a:cxn ang="0">
                                <a:pos x="107" y="13"/>
                              </a:cxn>
                              <a:cxn ang="0">
                                <a:pos x="84" y="4"/>
                              </a:cxn>
                              <a:cxn ang="0">
                                <a:pos x="66" y="0"/>
                              </a:cxn>
                            </a:cxnLst>
                            <a:rect l="0" t="0" r="r" b="b"/>
                            <a:pathLst>
                              <a:path w="107" h="74">
                                <a:moveTo>
                                  <a:pt x="66" y="0"/>
                                </a:moveTo>
                                <a:lnTo>
                                  <a:pt x="62" y="1"/>
                                </a:lnTo>
                                <a:lnTo>
                                  <a:pt x="54" y="3"/>
                                </a:lnTo>
                                <a:lnTo>
                                  <a:pt x="45" y="4"/>
                                </a:lnTo>
                                <a:lnTo>
                                  <a:pt x="29" y="6"/>
                                </a:lnTo>
                                <a:lnTo>
                                  <a:pt x="18" y="6"/>
                                </a:lnTo>
                                <a:lnTo>
                                  <a:pt x="20" y="15"/>
                                </a:lnTo>
                                <a:lnTo>
                                  <a:pt x="17" y="24"/>
                                </a:lnTo>
                                <a:lnTo>
                                  <a:pt x="13" y="31"/>
                                </a:lnTo>
                                <a:lnTo>
                                  <a:pt x="8" y="38"/>
                                </a:lnTo>
                                <a:lnTo>
                                  <a:pt x="0" y="49"/>
                                </a:lnTo>
                                <a:lnTo>
                                  <a:pt x="0" y="57"/>
                                </a:lnTo>
                                <a:lnTo>
                                  <a:pt x="7" y="55"/>
                                </a:lnTo>
                                <a:lnTo>
                                  <a:pt x="15" y="58"/>
                                </a:lnTo>
                                <a:lnTo>
                                  <a:pt x="20" y="61"/>
                                </a:lnTo>
                                <a:lnTo>
                                  <a:pt x="22" y="66"/>
                                </a:lnTo>
                                <a:lnTo>
                                  <a:pt x="18" y="71"/>
                                </a:lnTo>
                                <a:lnTo>
                                  <a:pt x="11" y="73"/>
                                </a:lnTo>
                                <a:lnTo>
                                  <a:pt x="17" y="74"/>
                                </a:lnTo>
                                <a:lnTo>
                                  <a:pt x="23" y="72"/>
                                </a:lnTo>
                                <a:lnTo>
                                  <a:pt x="28" y="69"/>
                                </a:lnTo>
                                <a:lnTo>
                                  <a:pt x="28" y="62"/>
                                </a:lnTo>
                                <a:lnTo>
                                  <a:pt x="24" y="57"/>
                                </a:lnTo>
                                <a:lnTo>
                                  <a:pt x="18" y="51"/>
                                </a:lnTo>
                                <a:lnTo>
                                  <a:pt x="13" y="51"/>
                                </a:lnTo>
                                <a:lnTo>
                                  <a:pt x="22" y="39"/>
                                </a:lnTo>
                                <a:lnTo>
                                  <a:pt x="28" y="30"/>
                                </a:lnTo>
                                <a:lnTo>
                                  <a:pt x="43" y="32"/>
                                </a:lnTo>
                                <a:lnTo>
                                  <a:pt x="56" y="32"/>
                                </a:lnTo>
                                <a:lnTo>
                                  <a:pt x="72" y="30"/>
                                </a:lnTo>
                                <a:lnTo>
                                  <a:pt x="81" y="26"/>
                                </a:lnTo>
                                <a:lnTo>
                                  <a:pt x="89" y="20"/>
                                </a:lnTo>
                                <a:lnTo>
                                  <a:pt x="98" y="16"/>
                                </a:lnTo>
                                <a:lnTo>
                                  <a:pt x="107" y="13"/>
                                </a:lnTo>
                                <a:lnTo>
                                  <a:pt x="84" y="4"/>
                                </a:lnTo>
                                <a:lnTo>
                                  <a:pt x="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4" name="Freeform 5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290"/>
                            <a:ext cx="3" cy="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1"/>
                              </a:cxn>
                              <a:cxn ang="0">
                                <a:pos x="12" y="2"/>
                              </a:cxn>
                              <a:cxn ang="0">
                                <a:pos x="17" y="5"/>
                              </a:cxn>
                              <a:cxn ang="0">
                                <a:pos x="21" y="7"/>
                              </a:cxn>
                              <a:cxn ang="0">
                                <a:pos x="21" y="12"/>
                              </a:cxn>
                              <a:cxn ang="0">
                                <a:pos x="20" y="21"/>
                              </a:cxn>
                              <a:cxn ang="0">
                                <a:pos x="17" y="27"/>
                              </a:cxn>
                              <a:cxn ang="0">
                                <a:pos x="13" y="34"/>
                              </a:cxn>
                              <a:cxn ang="0">
                                <a:pos x="14" y="27"/>
                              </a:cxn>
                              <a:cxn ang="0">
                                <a:pos x="13" y="21"/>
                              </a:cxn>
                              <a:cxn ang="0">
                                <a:pos x="12" y="19"/>
                              </a:cxn>
                              <a:cxn ang="0">
                                <a:pos x="8" y="16"/>
                              </a:cxn>
                              <a:cxn ang="0">
                                <a:pos x="4" y="11"/>
                              </a:cxn>
                              <a:cxn ang="0">
                                <a:pos x="0" y="6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1" h="34">
                                <a:moveTo>
                                  <a:pt x="0" y="0"/>
                                </a:moveTo>
                                <a:lnTo>
                                  <a:pt x="6" y="1"/>
                                </a:lnTo>
                                <a:lnTo>
                                  <a:pt x="12" y="2"/>
                                </a:lnTo>
                                <a:lnTo>
                                  <a:pt x="17" y="5"/>
                                </a:lnTo>
                                <a:lnTo>
                                  <a:pt x="21" y="7"/>
                                </a:lnTo>
                                <a:lnTo>
                                  <a:pt x="21" y="12"/>
                                </a:lnTo>
                                <a:lnTo>
                                  <a:pt x="20" y="21"/>
                                </a:lnTo>
                                <a:lnTo>
                                  <a:pt x="17" y="27"/>
                                </a:lnTo>
                                <a:lnTo>
                                  <a:pt x="13" y="34"/>
                                </a:lnTo>
                                <a:lnTo>
                                  <a:pt x="14" y="27"/>
                                </a:lnTo>
                                <a:lnTo>
                                  <a:pt x="13" y="21"/>
                                </a:lnTo>
                                <a:lnTo>
                                  <a:pt x="12" y="19"/>
                                </a:lnTo>
                                <a:lnTo>
                                  <a:pt x="8" y="16"/>
                                </a:lnTo>
                                <a:lnTo>
                                  <a:pt x="4" y="11"/>
                                </a:lnTo>
                                <a:lnTo>
                                  <a:pt x="0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8F6A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90385" name="Group 59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300"/>
                          <a:ext cx="3" cy="6"/>
                          <a:chOff x="679" y="3300"/>
                          <a:chExt cx="3" cy="6"/>
                        </a:xfrm>
                      </p:grpSpPr>
                      <p:sp>
                        <p:nvSpPr>
                          <p:cNvPr id="290386" name="Oval 5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0" y="3300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7" name="Freeform 5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0" y="3302"/>
                            <a:ext cx="1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4"/>
                              </a:cxn>
                              <a:cxn ang="0">
                                <a:pos x="6" y="9"/>
                              </a:cxn>
                              <a:cxn ang="0">
                                <a:pos x="8" y="14"/>
                              </a:cxn>
                              <a:cxn ang="0">
                                <a:pos x="9" y="8"/>
                              </a:cxn>
                              <a:cxn ang="0">
                                <a:pos x="12" y="3"/>
                              </a:cxn>
                              <a:cxn ang="0">
                                <a:pos x="7" y="3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2" h="14">
                                <a:moveTo>
                                  <a:pt x="0" y="0"/>
                                </a:moveTo>
                                <a:lnTo>
                                  <a:pt x="3" y="4"/>
                                </a:lnTo>
                                <a:lnTo>
                                  <a:pt x="6" y="9"/>
                                </a:lnTo>
                                <a:lnTo>
                                  <a:pt x="8" y="14"/>
                                </a:lnTo>
                                <a:lnTo>
                                  <a:pt x="9" y="8"/>
                                </a:lnTo>
                                <a:lnTo>
                                  <a:pt x="12" y="3"/>
                                </a:lnTo>
                                <a:lnTo>
                                  <a:pt x="7" y="3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388" name="Freeform 5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302"/>
                            <a:ext cx="2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0"/>
                              </a:cxn>
                              <a:cxn ang="0">
                                <a:pos x="4" y="7"/>
                              </a:cxn>
                              <a:cxn ang="0">
                                <a:pos x="9" y="10"/>
                              </a:cxn>
                              <a:cxn ang="0">
                                <a:pos x="10" y="13"/>
                              </a:cxn>
                              <a:cxn ang="0">
                                <a:pos x="9" y="18"/>
                              </a:cxn>
                              <a:cxn ang="0">
                                <a:pos x="4" y="14"/>
                              </a:cxn>
                              <a:cxn ang="0">
                                <a:pos x="2" y="11"/>
                              </a:cxn>
                              <a:cxn ang="0">
                                <a:pos x="0" y="6"/>
                              </a:cxn>
                              <a:cxn ang="0">
                                <a:pos x="1" y="0"/>
                              </a:cxn>
                            </a:cxnLst>
                            <a:rect l="0" t="0" r="r" b="b"/>
                            <a:pathLst>
                              <a:path w="10" h="18">
                                <a:moveTo>
                                  <a:pt x="1" y="0"/>
                                </a:moveTo>
                                <a:lnTo>
                                  <a:pt x="4" y="7"/>
                                </a:lnTo>
                                <a:lnTo>
                                  <a:pt x="9" y="10"/>
                                </a:lnTo>
                                <a:lnTo>
                                  <a:pt x="10" y="13"/>
                                </a:lnTo>
                                <a:lnTo>
                                  <a:pt x="9" y="18"/>
                                </a:lnTo>
                                <a:lnTo>
                                  <a:pt x="4" y="14"/>
                                </a:lnTo>
                                <a:lnTo>
                                  <a:pt x="2" y="11"/>
                                </a:lnTo>
                                <a:lnTo>
                                  <a:pt x="0" y="6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7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sp>
                  <p:nvSpPr>
                    <p:cNvPr id="290389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685" y="3289"/>
                      <a:ext cx="8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"/>
                        </a:cxn>
                        <a:cxn ang="0">
                          <a:pos x="0" y="9"/>
                        </a:cxn>
                        <a:cxn ang="0">
                          <a:pos x="8" y="5"/>
                        </a:cxn>
                        <a:cxn ang="0">
                          <a:pos x="21" y="3"/>
                        </a:cxn>
                        <a:cxn ang="0">
                          <a:pos x="31" y="5"/>
                        </a:cxn>
                        <a:cxn ang="0">
                          <a:pos x="40" y="9"/>
                        </a:cxn>
                        <a:cxn ang="0">
                          <a:pos x="50" y="13"/>
                        </a:cxn>
                        <a:cxn ang="0">
                          <a:pos x="40" y="7"/>
                        </a:cxn>
                        <a:cxn ang="0">
                          <a:pos x="33" y="3"/>
                        </a:cxn>
                        <a:cxn ang="0">
                          <a:pos x="23" y="1"/>
                        </a:cxn>
                        <a:cxn ang="0">
                          <a:pos x="18" y="0"/>
                        </a:cxn>
                        <a:cxn ang="0">
                          <a:pos x="8" y="2"/>
                        </a:cxn>
                        <a:cxn ang="0">
                          <a:pos x="3" y="5"/>
                        </a:cxn>
                      </a:cxnLst>
                      <a:rect l="0" t="0" r="r" b="b"/>
                      <a:pathLst>
                        <a:path w="50" h="13">
                          <a:moveTo>
                            <a:pt x="3" y="5"/>
                          </a:moveTo>
                          <a:lnTo>
                            <a:pt x="0" y="9"/>
                          </a:lnTo>
                          <a:lnTo>
                            <a:pt x="8" y="5"/>
                          </a:lnTo>
                          <a:lnTo>
                            <a:pt x="21" y="3"/>
                          </a:lnTo>
                          <a:lnTo>
                            <a:pt x="31" y="5"/>
                          </a:lnTo>
                          <a:lnTo>
                            <a:pt x="40" y="9"/>
                          </a:lnTo>
                          <a:lnTo>
                            <a:pt x="50" y="13"/>
                          </a:lnTo>
                          <a:lnTo>
                            <a:pt x="40" y="7"/>
                          </a:lnTo>
                          <a:lnTo>
                            <a:pt x="33" y="3"/>
                          </a:lnTo>
                          <a:lnTo>
                            <a:pt x="23" y="1"/>
                          </a:lnTo>
                          <a:lnTo>
                            <a:pt x="18" y="0"/>
                          </a:lnTo>
                          <a:lnTo>
                            <a:pt x="8" y="2"/>
                          </a:lnTo>
                          <a:lnTo>
                            <a:pt x="3" y="5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0390" name="Group 598"/>
                  <p:cNvGrpSpPr>
                    <a:grpSpLocks/>
                  </p:cNvGrpSpPr>
                  <p:nvPr/>
                </p:nvGrpSpPr>
                <p:grpSpPr bwMode="auto">
                  <a:xfrm>
                    <a:off x="679" y="3291"/>
                    <a:ext cx="13" cy="19"/>
                    <a:chOff x="679" y="3291"/>
                    <a:chExt cx="13" cy="19"/>
                  </a:xfrm>
                </p:grpSpPr>
                <p:grpSp>
                  <p:nvGrpSpPr>
                    <p:cNvPr id="290391" name="Group 5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1" y="3305"/>
                      <a:ext cx="8" cy="5"/>
                      <a:chOff x="681" y="3305"/>
                      <a:chExt cx="8" cy="5"/>
                    </a:xfrm>
                  </p:grpSpPr>
                  <p:sp>
                    <p:nvSpPr>
                      <p:cNvPr id="290392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1" y="3305"/>
                        <a:ext cx="8" cy="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3" y="0"/>
                          </a:cxn>
                          <a:cxn ang="0">
                            <a:pos x="10" y="0"/>
                          </a:cxn>
                          <a:cxn ang="0">
                            <a:pos x="19" y="2"/>
                          </a:cxn>
                          <a:cxn ang="0">
                            <a:pos x="29" y="4"/>
                          </a:cxn>
                          <a:cxn ang="0">
                            <a:pos x="58" y="7"/>
                          </a:cxn>
                          <a:cxn ang="0">
                            <a:pos x="41" y="14"/>
                          </a:cxn>
                          <a:cxn ang="0">
                            <a:pos x="32" y="20"/>
                          </a:cxn>
                          <a:cxn ang="0">
                            <a:pos x="20" y="25"/>
                          </a:cxn>
                          <a:cxn ang="0">
                            <a:pos x="12" y="29"/>
                          </a:cxn>
                          <a:cxn ang="0">
                            <a:pos x="7" y="29"/>
                          </a:cxn>
                          <a:cxn ang="0">
                            <a:pos x="3" y="27"/>
                          </a:cxn>
                          <a:cxn ang="0">
                            <a:pos x="2" y="21"/>
                          </a:cxn>
                          <a:cxn ang="0">
                            <a:pos x="4" y="17"/>
                          </a:cxn>
                          <a:cxn ang="0">
                            <a:pos x="7" y="13"/>
                          </a:cxn>
                          <a:cxn ang="0">
                            <a:pos x="3" y="11"/>
                          </a:cxn>
                          <a:cxn ang="0">
                            <a:pos x="1" y="7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58" h="29">
                            <a:moveTo>
                              <a:pt x="0" y="2"/>
                            </a:moveTo>
                            <a:lnTo>
                              <a:pt x="3" y="0"/>
                            </a:lnTo>
                            <a:lnTo>
                              <a:pt x="10" y="0"/>
                            </a:lnTo>
                            <a:lnTo>
                              <a:pt x="19" y="2"/>
                            </a:lnTo>
                            <a:lnTo>
                              <a:pt x="29" y="4"/>
                            </a:lnTo>
                            <a:lnTo>
                              <a:pt x="58" y="7"/>
                            </a:lnTo>
                            <a:lnTo>
                              <a:pt x="41" y="14"/>
                            </a:lnTo>
                            <a:lnTo>
                              <a:pt x="32" y="20"/>
                            </a:lnTo>
                            <a:lnTo>
                              <a:pt x="20" y="25"/>
                            </a:lnTo>
                            <a:lnTo>
                              <a:pt x="12" y="29"/>
                            </a:lnTo>
                            <a:lnTo>
                              <a:pt x="7" y="29"/>
                            </a:lnTo>
                            <a:lnTo>
                              <a:pt x="3" y="27"/>
                            </a:lnTo>
                            <a:lnTo>
                              <a:pt x="2" y="21"/>
                            </a:lnTo>
                            <a:lnTo>
                              <a:pt x="4" y="17"/>
                            </a:lnTo>
                            <a:lnTo>
                              <a:pt x="7" y="13"/>
                            </a:lnTo>
                            <a:lnTo>
                              <a:pt x="3" y="11"/>
                            </a:lnTo>
                            <a:lnTo>
                              <a:pt x="1" y="7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93" name="Freeform 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1" y="3306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9"/>
                          </a:cxn>
                          <a:cxn ang="0">
                            <a:pos x="6" y="7"/>
                          </a:cxn>
                          <a:cxn ang="0">
                            <a:pos x="14" y="5"/>
                          </a:cxn>
                          <a:cxn ang="0">
                            <a:pos x="24" y="4"/>
                          </a:cxn>
                          <a:cxn ang="0">
                            <a:pos x="31" y="5"/>
                          </a:cxn>
                          <a:cxn ang="0">
                            <a:pos x="43" y="4"/>
                          </a:cxn>
                          <a:cxn ang="0">
                            <a:pos x="52" y="0"/>
                          </a:cxn>
                          <a:cxn ang="0">
                            <a:pos x="48" y="2"/>
                          </a:cxn>
                          <a:cxn ang="0">
                            <a:pos x="35" y="2"/>
                          </a:cxn>
                          <a:cxn ang="0">
                            <a:pos x="29" y="3"/>
                          </a:cxn>
                          <a:cxn ang="0">
                            <a:pos x="21" y="2"/>
                          </a:cxn>
                          <a:cxn ang="0">
                            <a:pos x="7" y="4"/>
                          </a:cxn>
                          <a:cxn ang="0">
                            <a:pos x="0" y="4"/>
                          </a:cxn>
                          <a:cxn ang="0">
                            <a:pos x="4" y="6"/>
                          </a:cxn>
                          <a:cxn ang="0">
                            <a:pos x="1" y="9"/>
                          </a:cxn>
                        </a:cxnLst>
                        <a:rect l="0" t="0" r="r" b="b"/>
                        <a:pathLst>
                          <a:path w="52" h="9">
                            <a:moveTo>
                              <a:pt x="1" y="9"/>
                            </a:moveTo>
                            <a:lnTo>
                              <a:pt x="6" y="7"/>
                            </a:lnTo>
                            <a:lnTo>
                              <a:pt x="14" y="5"/>
                            </a:lnTo>
                            <a:lnTo>
                              <a:pt x="24" y="4"/>
                            </a:lnTo>
                            <a:lnTo>
                              <a:pt x="31" y="5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8" y="2"/>
                            </a:lnTo>
                            <a:lnTo>
                              <a:pt x="35" y="2"/>
                            </a:lnTo>
                            <a:lnTo>
                              <a:pt x="29" y="3"/>
                            </a:lnTo>
                            <a:lnTo>
                              <a:pt x="21" y="2"/>
                            </a:lnTo>
                            <a:lnTo>
                              <a:pt x="7" y="4"/>
                            </a:lnTo>
                            <a:lnTo>
                              <a:pt x="0" y="4"/>
                            </a:lnTo>
                            <a:lnTo>
                              <a:pt x="4" y="6"/>
                            </a:lnTo>
                            <a:lnTo>
                              <a:pt x="1" y="9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394" name="Freeform 6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2" y="3307"/>
                        <a:ext cx="3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3"/>
                          </a:cxn>
                          <a:cxn ang="0">
                            <a:pos x="0" y="6"/>
                          </a:cxn>
                          <a:cxn ang="0">
                            <a:pos x="1" y="9"/>
                          </a:cxn>
                          <a:cxn ang="0">
                            <a:pos x="4" y="10"/>
                          </a:cxn>
                          <a:cxn ang="0">
                            <a:pos x="9" y="8"/>
                          </a:cxn>
                          <a:cxn ang="0">
                            <a:pos x="14" y="3"/>
                          </a:cxn>
                          <a:cxn ang="0">
                            <a:pos x="22" y="0"/>
                          </a:cxn>
                          <a:cxn ang="0">
                            <a:pos x="17" y="0"/>
                          </a:cxn>
                          <a:cxn ang="0">
                            <a:pos x="9" y="1"/>
                          </a:cxn>
                          <a:cxn ang="0">
                            <a:pos x="3" y="3"/>
                          </a:cxn>
                        </a:cxnLst>
                        <a:rect l="0" t="0" r="r" b="b"/>
                        <a:pathLst>
                          <a:path w="22" h="10">
                            <a:moveTo>
                              <a:pt x="3" y="3"/>
                            </a:move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4" y="10"/>
                            </a:lnTo>
                            <a:lnTo>
                              <a:pt x="9" y="8"/>
                            </a:lnTo>
                            <a:lnTo>
                              <a:pt x="14" y="3"/>
                            </a:lnTo>
                            <a:lnTo>
                              <a:pt x="22" y="0"/>
                            </a:lnTo>
                            <a:lnTo>
                              <a:pt x="17" y="0"/>
                            </a:lnTo>
                            <a:lnTo>
                              <a:pt x="9" y="1"/>
                            </a:lnTo>
                            <a:lnTo>
                              <a:pt x="3" y="3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395" name="Group 6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9" y="3291"/>
                      <a:ext cx="13" cy="3"/>
                      <a:chOff x="679" y="3291"/>
                      <a:chExt cx="13" cy="3"/>
                    </a:xfrm>
                  </p:grpSpPr>
                  <p:grpSp>
                    <p:nvGrpSpPr>
                      <p:cNvPr id="290396" name="Group 6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5" y="3291"/>
                        <a:ext cx="7" cy="3"/>
                        <a:chOff x="685" y="3291"/>
                        <a:chExt cx="7" cy="3"/>
                      </a:xfrm>
                    </p:grpSpPr>
                    <p:sp>
                      <p:nvSpPr>
                        <p:cNvPr id="290397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6" y="3291"/>
                          <a:ext cx="6" cy="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" y="0"/>
                            </a:cxn>
                            <a:cxn ang="0">
                              <a:pos x="17" y="0"/>
                            </a:cxn>
                            <a:cxn ang="0">
                              <a:pos x="29" y="2"/>
                            </a:cxn>
                            <a:cxn ang="0">
                              <a:pos x="39" y="5"/>
                            </a:cxn>
                            <a:cxn ang="0">
                              <a:pos x="33" y="5"/>
                            </a:cxn>
                            <a:cxn ang="0">
                              <a:pos x="28" y="8"/>
                            </a:cxn>
                            <a:cxn ang="0">
                              <a:pos x="20" y="11"/>
                            </a:cxn>
                            <a:cxn ang="0">
                              <a:pos x="3" y="12"/>
                            </a:cxn>
                            <a:cxn ang="0">
                              <a:pos x="0" y="8"/>
                            </a:cxn>
                            <a:cxn ang="0">
                              <a:pos x="0" y="3"/>
                            </a:cxn>
                            <a:cxn ang="0">
                              <a:pos x="9" y="0"/>
                            </a:cxn>
                          </a:cxnLst>
                          <a:rect l="0" t="0" r="r" b="b"/>
                          <a:pathLst>
                            <a:path w="39" h="12">
                              <a:moveTo>
                                <a:pt x="9" y="0"/>
                              </a:moveTo>
                              <a:lnTo>
                                <a:pt x="17" y="0"/>
                              </a:lnTo>
                              <a:lnTo>
                                <a:pt x="29" y="2"/>
                              </a:lnTo>
                              <a:lnTo>
                                <a:pt x="39" y="5"/>
                              </a:lnTo>
                              <a:lnTo>
                                <a:pt x="33" y="5"/>
                              </a:lnTo>
                              <a:lnTo>
                                <a:pt x="28" y="8"/>
                              </a:lnTo>
                              <a:lnTo>
                                <a:pt x="20" y="11"/>
                              </a:lnTo>
                              <a:lnTo>
                                <a:pt x="3" y="12"/>
                              </a:lnTo>
                              <a:lnTo>
                                <a:pt x="0" y="8"/>
                              </a:lnTo>
                              <a:lnTo>
                                <a:pt x="0" y="3"/>
                              </a:lnTo>
                              <a:lnTo>
                                <a:pt x="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398" name="Oval 6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7" y="3292"/>
                          <a:ext cx="2" cy="1"/>
                        </a:xfrm>
                        <a:prstGeom prst="ellipse">
                          <a:avLst/>
                        </a:prstGeom>
                        <a:solidFill>
                          <a:srgbClr val="0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399" name="Group 6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6" y="3291"/>
                          <a:ext cx="4" cy="2"/>
                          <a:chOff x="686" y="3291"/>
                          <a:chExt cx="4" cy="2"/>
                        </a:xfrm>
                      </p:grpSpPr>
                      <p:sp>
                        <p:nvSpPr>
                          <p:cNvPr id="290400" name="Oval 60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6" y="3291"/>
                            <a:ext cx="4" cy="2"/>
                          </a:xfrm>
                          <a:prstGeom prst="ellipse">
                            <a:avLst/>
                          </a:pr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01" name="Oval 6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7" y="3291"/>
                            <a:ext cx="2" cy="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402" name="Oval 6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8" y="3291"/>
                          <a:ext cx="1" cy="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03" name="Group 6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5" y="3291"/>
                          <a:ext cx="7" cy="3"/>
                          <a:chOff x="685" y="3291"/>
                          <a:chExt cx="7" cy="3"/>
                        </a:xfrm>
                      </p:grpSpPr>
                      <p:sp>
                        <p:nvSpPr>
                          <p:cNvPr id="290404" name="Freeform 6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5" y="3291"/>
                            <a:ext cx="7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"/>
                              </a:cxn>
                              <a:cxn ang="0">
                                <a:pos x="7" y="8"/>
                              </a:cxn>
                              <a:cxn ang="0">
                                <a:pos x="11" y="7"/>
                              </a:cxn>
                              <a:cxn ang="0">
                                <a:pos x="19" y="5"/>
                              </a:cxn>
                              <a:cxn ang="0">
                                <a:pos x="23" y="3"/>
                              </a:cxn>
                              <a:cxn ang="0">
                                <a:pos x="26" y="5"/>
                              </a:cxn>
                              <a:cxn ang="0">
                                <a:pos x="33" y="5"/>
                              </a:cxn>
                              <a:cxn ang="0">
                                <a:pos x="38" y="7"/>
                              </a:cxn>
                              <a:cxn ang="0">
                                <a:pos x="41" y="8"/>
                              </a:cxn>
                              <a:cxn ang="0">
                                <a:pos x="47" y="10"/>
                              </a:cxn>
                              <a:cxn ang="0">
                                <a:pos x="51" y="11"/>
                              </a:cxn>
                              <a:cxn ang="0">
                                <a:pos x="47" y="8"/>
                              </a:cxn>
                              <a:cxn ang="0">
                                <a:pos x="40" y="6"/>
                              </a:cxn>
                              <a:cxn ang="0">
                                <a:pos x="34" y="3"/>
                              </a:cxn>
                              <a:cxn ang="0">
                                <a:pos x="29" y="2"/>
                              </a:cxn>
                              <a:cxn ang="0">
                                <a:pos x="22" y="0"/>
                              </a:cxn>
                              <a:cxn ang="0">
                                <a:pos x="17" y="2"/>
                              </a:cxn>
                              <a:cxn ang="0">
                                <a:pos x="7" y="5"/>
                              </a:cxn>
                              <a:cxn ang="0">
                                <a:pos x="0" y="4"/>
                              </a:cxn>
                            </a:cxnLst>
                            <a:rect l="0" t="0" r="r" b="b"/>
                            <a:pathLst>
                              <a:path w="51" h="11">
                                <a:moveTo>
                                  <a:pt x="0" y="4"/>
                                </a:moveTo>
                                <a:lnTo>
                                  <a:pt x="7" y="8"/>
                                </a:lnTo>
                                <a:lnTo>
                                  <a:pt x="11" y="7"/>
                                </a:lnTo>
                                <a:lnTo>
                                  <a:pt x="19" y="5"/>
                                </a:lnTo>
                                <a:lnTo>
                                  <a:pt x="23" y="3"/>
                                </a:lnTo>
                                <a:lnTo>
                                  <a:pt x="26" y="5"/>
                                </a:lnTo>
                                <a:lnTo>
                                  <a:pt x="33" y="5"/>
                                </a:lnTo>
                                <a:lnTo>
                                  <a:pt x="38" y="7"/>
                                </a:lnTo>
                                <a:lnTo>
                                  <a:pt x="41" y="8"/>
                                </a:lnTo>
                                <a:lnTo>
                                  <a:pt x="47" y="10"/>
                                </a:lnTo>
                                <a:lnTo>
                                  <a:pt x="51" y="11"/>
                                </a:lnTo>
                                <a:lnTo>
                                  <a:pt x="47" y="8"/>
                                </a:lnTo>
                                <a:lnTo>
                                  <a:pt x="40" y="6"/>
                                </a:lnTo>
                                <a:lnTo>
                                  <a:pt x="34" y="3"/>
                                </a:lnTo>
                                <a:lnTo>
                                  <a:pt x="29" y="2"/>
                                </a:lnTo>
                                <a:lnTo>
                                  <a:pt x="22" y="0"/>
                                </a:lnTo>
                                <a:lnTo>
                                  <a:pt x="17" y="2"/>
                                </a:lnTo>
                                <a:lnTo>
                                  <a:pt x="7" y="5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05" name="Freeform 6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6" y="3292"/>
                            <a:ext cx="5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3"/>
                              </a:cxn>
                              <a:cxn ang="0">
                                <a:pos x="9" y="5"/>
                              </a:cxn>
                              <a:cxn ang="0">
                                <a:pos x="13" y="6"/>
                              </a:cxn>
                              <a:cxn ang="0">
                                <a:pos x="21" y="4"/>
                              </a:cxn>
                              <a:cxn ang="0">
                                <a:pos x="25" y="3"/>
                              </a:cxn>
                              <a:cxn ang="0">
                                <a:pos x="30" y="1"/>
                              </a:cxn>
                              <a:cxn ang="0">
                                <a:pos x="34" y="0"/>
                              </a:cxn>
                              <a:cxn ang="0">
                                <a:pos x="36" y="0"/>
                              </a:cxn>
                              <a:cxn ang="0">
                                <a:pos x="30" y="3"/>
                              </a:cxn>
                              <a:cxn ang="0">
                                <a:pos x="26" y="4"/>
                              </a:cxn>
                              <a:cxn ang="0">
                                <a:pos x="22" y="6"/>
                              </a:cxn>
                              <a:cxn ang="0">
                                <a:pos x="17" y="8"/>
                              </a:cxn>
                              <a:cxn ang="0">
                                <a:pos x="14" y="8"/>
                              </a:cxn>
                              <a:cxn ang="0">
                                <a:pos x="10" y="9"/>
                              </a:cxn>
                              <a:cxn ang="0">
                                <a:pos x="0" y="10"/>
                              </a:cxn>
                              <a:cxn ang="0">
                                <a:pos x="4" y="7"/>
                              </a:cxn>
                              <a:cxn ang="0">
                                <a:pos x="1" y="3"/>
                              </a:cxn>
                            </a:cxnLst>
                            <a:rect l="0" t="0" r="r" b="b"/>
                            <a:pathLst>
                              <a:path w="36" h="10">
                                <a:moveTo>
                                  <a:pt x="1" y="3"/>
                                </a:moveTo>
                                <a:lnTo>
                                  <a:pt x="9" y="5"/>
                                </a:lnTo>
                                <a:lnTo>
                                  <a:pt x="13" y="6"/>
                                </a:lnTo>
                                <a:lnTo>
                                  <a:pt x="21" y="4"/>
                                </a:lnTo>
                                <a:lnTo>
                                  <a:pt x="25" y="3"/>
                                </a:lnTo>
                                <a:lnTo>
                                  <a:pt x="30" y="1"/>
                                </a:lnTo>
                                <a:lnTo>
                                  <a:pt x="34" y="0"/>
                                </a:lnTo>
                                <a:lnTo>
                                  <a:pt x="36" y="0"/>
                                </a:lnTo>
                                <a:lnTo>
                                  <a:pt x="30" y="3"/>
                                </a:lnTo>
                                <a:lnTo>
                                  <a:pt x="26" y="4"/>
                                </a:lnTo>
                                <a:lnTo>
                                  <a:pt x="22" y="6"/>
                                </a:lnTo>
                                <a:lnTo>
                                  <a:pt x="17" y="8"/>
                                </a:lnTo>
                                <a:lnTo>
                                  <a:pt x="14" y="8"/>
                                </a:lnTo>
                                <a:lnTo>
                                  <a:pt x="10" y="9"/>
                                </a:lnTo>
                                <a:lnTo>
                                  <a:pt x="0" y="10"/>
                                </a:lnTo>
                                <a:lnTo>
                                  <a:pt x="4" y="7"/>
                                </a:lnTo>
                                <a:lnTo>
                                  <a:pt x="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90406" name="Group 6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9" y="3292"/>
                        <a:ext cx="3" cy="2"/>
                        <a:chOff x="679" y="3292"/>
                        <a:chExt cx="3" cy="2"/>
                      </a:xfrm>
                    </p:grpSpPr>
                    <p:sp>
                      <p:nvSpPr>
                        <p:cNvPr id="290407" name="Oval 6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0" y="3292"/>
                          <a:ext cx="1" cy="2"/>
                        </a:xfrm>
                        <a:prstGeom prst="ellipse">
                          <a:avLst/>
                        </a:prstGeom>
                        <a:solidFill>
                          <a:srgbClr val="0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08" name="Group 6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0" y="3292"/>
                          <a:ext cx="2" cy="2"/>
                          <a:chOff x="680" y="3292"/>
                          <a:chExt cx="2" cy="2"/>
                        </a:xfrm>
                      </p:grpSpPr>
                      <p:sp>
                        <p:nvSpPr>
                          <p:cNvPr id="290409" name="Freeform 6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0" y="3292"/>
                            <a:ext cx="2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2"/>
                              </a:cxn>
                              <a:cxn ang="0">
                                <a:pos x="0" y="1"/>
                              </a:cxn>
                              <a:cxn ang="0">
                                <a:pos x="7" y="0"/>
                              </a:cxn>
                              <a:cxn ang="0">
                                <a:pos x="11" y="1"/>
                              </a:cxn>
                              <a:cxn ang="0">
                                <a:pos x="14" y="5"/>
                              </a:cxn>
                              <a:cxn ang="0">
                                <a:pos x="11" y="10"/>
                              </a:cxn>
                              <a:cxn ang="0">
                                <a:pos x="7" y="12"/>
                              </a:cxn>
                              <a:cxn ang="0">
                                <a:pos x="5" y="10"/>
                              </a:cxn>
                              <a:cxn ang="0">
                                <a:pos x="1" y="6"/>
                              </a:cxn>
                              <a:cxn ang="0">
                                <a:pos x="1" y="2"/>
                              </a:cxn>
                            </a:cxnLst>
                            <a:rect l="0" t="0" r="r" b="b"/>
                            <a:pathLst>
                              <a:path w="14" h="12">
                                <a:moveTo>
                                  <a:pt x="1" y="2"/>
                                </a:moveTo>
                                <a:lnTo>
                                  <a:pt x="0" y="1"/>
                                </a:lnTo>
                                <a:lnTo>
                                  <a:pt x="7" y="0"/>
                                </a:lnTo>
                                <a:lnTo>
                                  <a:pt x="11" y="1"/>
                                </a:lnTo>
                                <a:lnTo>
                                  <a:pt x="14" y="5"/>
                                </a:lnTo>
                                <a:lnTo>
                                  <a:pt x="11" y="10"/>
                                </a:lnTo>
                                <a:lnTo>
                                  <a:pt x="7" y="12"/>
                                </a:lnTo>
                                <a:lnTo>
                                  <a:pt x="5" y="10"/>
                                </a:lnTo>
                                <a:lnTo>
                                  <a:pt x="1" y="6"/>
                                </a:lnTo>
                                <a:lnTo>
                                  <a:pt x="1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10" name="Oval 6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0" y="3292"/>
                            <a:ext cx="1" cy="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sp>
                      <p:nvSpPr>
                        <p:cNvPr id="290411" name="Oval 6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1" y="3292"/>
                          <a:ext cx="1" cy="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90412" name="Group 6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79" y="3292"/>
                          <a:ext cx="3" cy="2"/>
                          <a:chOff x="679" y="3292"/>
                          <a:chExt cx="3" cy="2"/>
                        </a:xfrm>
                      </p:grpSpPr>
                      <p:sp>
                        <p:nvSpPr>
                          <p:cNvPr id="290413" name="Freeform 6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81" y="3292"/>
                            <a:ext cx="1" cy="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"/>
                              </a:cxn>
                              <a:cxn ang="0">
                                <a:pos x="2" y="11"/>
                              </a:cxn>
                              <a:cxn ang="0">
                                <a:pos x="5" y="9"/>
                              </a:cxn>
                              <a:cxn ang="0">
                                <a:pos x="8" y="5"/>
                              </a:cxn>
                              <a:cxn ang="0">
                                <a:pos x="9" y="0"/>
                              </a:cxn>
                              <a:cxn ang="0">
                                <a:pos x="9" y="5"/>
                              </a:cxn>
                              <a:cxn ang="0">
                                <a:pos x="6" y="9"/>
                              </a:cxn>
                              <a:cxn ang="0">
                                <a:pos x="0" y="14"/>
                              </a:cxn>
                            </a:cxnLst>
                            <a:rect l="0" t="0" r="r" b="b"/>
                            <a:pathLst>
                              <a:path w="9" h="14">
                                <a:moveTo>
                                  <a:pt x="0" y="14"/>
                                </a:moveTo>
                                <a:lnTo>
                                  <a:pt x="2" y="11"/>
                                </a:lnTo>
                                <a:lnTo>
                                  <a:pt x="5" y="9"/>
                                </a:lnTo>
                                <a:lnTo>
                                  <a:pt x="8" y="5"/>
                                </a:lnTo>
                                <a:lnTo>
                                  <a:pt x="9" y="0"/>
                                </a:lnTo>
                                <a:lnTo>
                                  <a:pt x="9" y="5"/>
                                </a:lnTo>
                                <a:lnTo>
                                  <a:pt x="6" y="9"/>
                                </a:lnTo>
                                <a:lnTo>
                                  <a:pt x="0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90414" name="Freeform 6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" y="3292"/>
                            <a:ext cx="3" cy="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0" y="1"/>
                              </a:cxn>
                              <a:cxn ang="0">
                                <a:pos x="14" y="0"/>
                              </a:cxn>
                              <a:cxn ang="0">
                                <a:pos x="9" y="0"/>
                              </a:cxn>
                              <a:cxn ang="0">
                                <a:pos x="3" y="1"/>
                              </a:cxn>
                              <a:cxn ang="0">
                                <a:pos x="0" y="3"/>
                              </a:cxn>
                              <a:cxn ang="0">
                                <a:pos x="4" y="5"/>
                              </a:cxn>
                              <a:cxn ang="0">
                                <a:pos x="9" y="3"/>
                              </a:cxn>
                              <a:cxn ang="0">
                                <a:pos x="14" y="1"/>
                              </a:cxn>
                              <a:cxn ang="0">
                                <a:pos x="20" y="1"/>
                              </a:cxn>
                            </a:cxnLst>
                            <a:rect l="0" t="0" r="r" b="b"/>
                            <a:pathLst>
                              <a:path w="20" h="5">
                                <a:moveTo>
                                  <a:pt x="20" y="1"/>
                                </a:moveTo>
                                <a:lnTo>
                                  <a:pt x="14" y="0"/>
                                </a:lnTo>
                                <a:lnTo>
                                  <a:pt x="9" y="0"/>
                                </a:lnTo>
                                <a:lnTo>
                                  <a:pt x="3" y="1"/>
                                </a:lnTo>
                                <a:lnTo>
                                  <a:pt x="0" y="3"/>
                                </a:lnTo>
                                <a:lnTo>
                                  <a:pt x="4" y="5"/>
                                </a:lnTo>
                                <a:lnTo>
                                  <a:pt x="9" y="3"/>
                                </a:lnTo>
                                <a:lnTo>
                                  <a:pt x="14" y="1"/>
                                </a:lnTo>
                                <a:lnTo>
                                  <a:pt x="2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90415" name="Group 623"/>
                  <p:cNvGrpSpPr>
                    <a:grpSpLocks/>
                  </p:cNvGrpSpPr>
                  <p:nvPr/>
                </p:nvGrpSpPr>
                <p:grpSpPr bwMode="auto">
                  <a:xfrm>
                    <a:off x="675" y="3264"/>
                    <a:ext cx="57" cy="60"/>
                    <a:chOff x="675" y="3264"/>
                    <a:chExt cx="57" cy="60"/>
                  </a:xfrm>
                </p:grpSpPr>
                <p:sp>
                  <p:nvSpPr>
                    <p:cNvPr id="290416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684" y="3287"/>
                      <a:ext cx="10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"/>
                        </a:cxn>
                        <a:cxn ang="0">
                          <a:pos x="1" y="10"/>
                        </a:cxn>
                        <a:cxn ang="0">
                          <a:pos x="4" y="6"/>
                        </a:cxn>
                        <a:cxn ang="0">
                          <a:pos x="8" y="3"/>
                        </a:cxn>
                        <a:cxn ang="0">
                          <a:pos x="17" y="1"/>
                        </a:cxn>
                        <a:cxn ang="0">
                          <a:pos x="33" y="0"/>
                        </a:cxn>
                        <a:cxn ang="0">
                          <a:pos x="48" y="2"/>
                        </a:cxn>
                        <a:cxn ang="0">
                          <a:pos x="59" y="7"/>
                        </a:cxn>
                        <a:cxn ang="0">
                          <a:pos x="66" y="10"/>
                        </a:cxn>
                        <a:cxn ang="0">
                          <a:pos x="75" y="13"/>
                        </a:cxn>
                        <a:cxn ang="0">
                          <a:pos x="68" y="13"/>
                        </a:cxn>
                        <a:cxn ang="0">
                          <a:pos x="64" y="15"/>
                        </a:cxn>
                        <a:cxn ang="0">
                          <a:pos x="56" y="12"/>
                        </a:cxn>
                        <a:cxn ang="0">
                          <a:pos x="47" y="10"/>
                        </a:cxn>
                        <a:cxn ang="0">
                          <a:pos x="32" y="8"/>
                        </a:cxn>
                        <a:cxn ang="0">
                          <a:pos x="15" y="10"/>
                        </a:cxn>
                        <a:cxn ang="0">
                          <a:pos x="8" y="13"/>
                        </a:cxn>
                        <a:cxn ang="0">
                          <a:pos x="5" y="18"/>
                        </a:cxn>
                        <a:cxn ang="0">
                          <a:pos x="0" y="18"/>
                        </a:cxn>
                      </a:cxnLst>
                      <a:rect l="0" t="0" r="r" b="b"/>
                      <a:pathLst>
                        <a:path w="75" h="18">
                          <a:moveTo>
                            <a:pt x="0" y="18"/>
                          </a:moveTo>
                          <a:lnTo>
                            <a:pt x="1" y="10"/>
                          </a:lnTo>
                          <a:lnTo>
                            <a:pt x="4" y="6"/>
                          </a:lnTo>
                          <a:lnTo>
                            <a:pt x="8" y="3"/>
                          </a:lnTo>
                          <a:lnTo>
                            <a:pt x="17" y="1"/>
                          </a:lnTo>
                          <a:lnTo>
                            <a:pt x="33" y="0"/>
                          </a:lnTo>
                          <a:lnTo>
                            <a:pt x="48" y="2"/>
                          </a:lnTo>
                          <a:lnTo>
                            <a:pt x="59" y="7"/>
                          </a:lnTo>
                          <a:lnTo>
                            <a:pt x="66" y="10"/>
                          </a:lnTo>
                          <a:lnTo>
                            <a:pt x="75" y="13"/>
                          </a:lnTo>
                          <a:lnTo>
                            <a:pt x="68" y="13"/>
                          </a:lnTo>
                          <a:lnTo>
                            <a:pt x="64" y="15"/>
                          </a:lnTo>
                          <a:lnTo>
                            <a:pt x="56" y="12"/>
                          </a:lnTo>
                          <a:lnTo>
                            <a:pt x="47" y="10"/>
                          </a:lnTo>
                          <a:lnTo>
                            <a:pt x="32" y="8"/>
                          </a:lnTo>
                          <a:lnTo>
                            <a:pt x="15" y="10"/>
                          </a:lnTo>
                          <a:lnTo>
                            <a:pt x="8" y="13"/>
                          </a:lnTo>
                          <a:lnTo>
                            <a:pt x="5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90417" name="Freeform 625"/>
                    <p:cNvSpPr>
                      <a:spLocks/>
                    </p:cNvSpPr>
                    <p:nvPr/>
                  </p:nvSpPr>
                  <p:spPr bwMode="auto">
                    <a:xfrm>
                      <a:off x="679" y="3289"/>
                      <a:ext cx="3" cy="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" y="0"/>
                        </a:cxn>
                        <a:cxn ang="0">
                          <a:pos x="13" y="3"/>
                        </a:cxn>
                        <a:cxn ang="0">
                          <a:pos x="17" y="6"/>
                        </a:cxn>
                        <a:cxn ang="0">
                          <a:pos x="23" y="14"/>
                        </a:cxn>
                        <a:cxn ang="0">
                          <a:pos x="14" y="9"/>
                        </a:cxn>
                        <a:cxn ang="0">
                          <a:pos x="7" y="8"/>
                        </a:cxn>
                        <a:cxn ang="0">
                          <a:pos x="1" y="7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3" h="14">
                          <a:moveTo>
                            <a:pt x="0" y="0"/>
                          </a:moveTo>
                          <a:lnTo>
                            <a:pt x="6" y="0"/>
                          </a:lnTo>
                          <a:lnTo>
                            <a:pt x="13" y="3"/>
                          </a:lnTo>
                          <a:lnTo>
                            <a:pt x="17" y="6"/>
                          </a:lnTo>
                          <a:lnTo>
                            <a:pt x="23" y="14"/>
                          </a:lnTo>
                          <a:lnTo>
                            <a:pt x="14" y="9"/>
                          </a:lnTo>
                          <a:lnTo>
                            <a:pt x="7" y="8"/>
                          </a:lnTo>
                          <a:lnTo>
                            <a:pt x="1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grpSp>
                  <p:nvGrpSpPr>
                    <p:cNvPr id="290418" name="Group 6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5" y="3264"/>
                      <a:ext cx="57" cy="60"/>
                      <a:chOff x="675" y="3264"/>
                      <a:chExt cx="57" cy="60"/>
                    </a:xfrm>
                  </p:grpSpPr>
                  <p:sp>
                    <p:nvSpPr>
                      <p:cNvPr id="290419" name="Freeform 6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5" y="3264"/>
                        <a:ext cx="57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122"/>
                          </a:cxn>
                          <a:cxn ang="0">
                            <a:pos x="22" y="140"/>
                          </a:cxn>
                          <a:cxn ang="0">
                            <a:pos x="14" y="141"/>
                          </a:cxn>
                          <a:cxn ang="0">
                            <a:pos x="2" y="125"/>
                          </a:cxn>
                          <a:cxn ang="0">
                            <a:pos x="4" y="93"/>
                          </a:cxn>
                          <a:cxn ang="0">
                            <a:pos x="22" y="67"/>
                          </a:cxn>
                          <a:cxn ang="0">
                            <a:pos x="50" y="43"/>
                          </a:cxn>
                          <a:cxn ang="0">
                            <a:pos x="78" y="27"/>
                          </a:cxn>
                          <a:cxn ang="0">
                            <a:pos x="114" y="14"/>
                          </a:cxn>
                          <a:cxn ang="0">
                            <a:pos x="126" y="4"/>
                          </a:cxn>
                          <a:cxn ang="0">
                            <a:pos x="145" y="1"/>
                          </a:cxn>
                          <a:cxn ang="0">
                            <a:pos x="175" y="1"/>
                          </a:cxn>
                          <a:cxn ang="0">
                            <a:pos x="194" y="1"/>
                          </a:cxn>
                          <a:cxn ang="0">
                            <a:pos x="215" y="8"/>
                          </a:cxn>
                          <a:cxn ang="0">
                            <a:pos x="239" y="4"/>
                          </a:cxn>
                          <a:cxn ang="0">
                            <a:pos x="270" y="16"/>
                          </a:cxn>
                          <a:cxn ang="0">
                            <a:pos x="294" y="39"/>
                          </a:cxn>
                          <a:cxn ang="0">
                            <a:pos x="316" y="62"/>
                          </a:cxn>
                          <a:cxn ang="0">
                            <a:pos x="331" y="90"/>
                          </a:cxn>
                          <a:cxn ang="0">
                            <a:pos x="351" y="138"/>
                          </a:cxn>
                          <a:cxn ang="0">
                            <a:pos x="369" y="198"/>
                          </a:cxn>
                          <a:cxn ang="0">
                            <a:pos x="379" y="242"/>
                          </a:cxn>
                          <a:cxn ang="0">
                            <a:pos x="394" y="292"/>
                          </a:cxn>
                          <a:cxn ang="0">
                            <a:pos x="400" y="319"/>
                          </a:cxn>
                          <a:cxn ang="0">
                            <a:pos x="394" y="341"/>
                          </a:cxn>
                          <a:cxn ang="0">
                            <a:pos x="386" y="348"/>
                          </a:cxn>
                          <a:cxn ang="0">
                            <a:pos x="373" y="356"/>
                          </a:cxn>
                          <a:cxn ang="0">
                            <a:pos x="367" y="358"/>
                          </a:cxn>
                          <a:cxn ang="0">
                            <a:pos x="356" y="358"/>
                          </a:cxn>
                          <a:cxn ang="0">
                            <a:pos x="341" y="350"/>
                          </a:cxn>
                          <a:cxn ang="0">
                            <a:pos x="323" y="351"/>
                          </a:cxn>
                          <a:cxn ang="0">
                            <a:pos x="302" y="350"/>
                          </a:cxn>
                          <a:cxn ang="0">
                            <a:pos x="292" y="352"/>
                          </a:cxn>
                          <a:cxn ang="0">
                            <a:pos x="266" y="352"/>
                          </a:cxn>
                          <a:cxn ang="0">
                            <a:pos x="243" y="340"/>
                          </a:cxn>
                          <a:cxn ang="0">
                            <a:pos x="239" y="322"/>
                          </a:cxn>
                          <a:cxn ang="0">
                            <a:pos x="237" y="316"/>
                          </a:cxn>
                          <a:cxn ang="0">
                            <a:pos x="251" y="285"/>
                          </a:cxn>
                          <a:cxn ang="0">
                            <a:pos x="265" y="241"/>
                          </a:cxn>
                          <a:cxn ang="0">
                            <a:pos x="275" y="158"/>
                          </a:cxn>
                          <a:cxn ang="0">
                            <a:pos x="241" y="166"/>
                          </a:cxn>
                          <a:cxn ang="0">
                            <a:pos x="226" y="179"/>
                          </a:cxn>
                          <a:cxn ang="0">
                            <a:pos x="212" y="177"/>
                          </a:cxn>
                          <a:cxn ang="0">
                            <a:pos x="195" y="157"/>
                          </a:cxn>
                          <a:cxn ang="0">
                            <a:pos x="178" y="132"/>
                          </a:cxn>
                          <a:cxn ang="0">
                            <a:pos x="162" y="125"/>
                          </a:cxn>
                          <a:cxn ang="0">
                            <a:pos x="164" y="112"/>
                          </a:cxn>
                          <a:cxn ang="0">
                            <a:pos x="153" y="92"/>
                          </a:cxn>
                          <a:cxn ang="0">
                            <a:pos x="135" y="78"/>
                          </a:cxn>
                          <a:cxn ang="0">
                            <a:pos x="104" y="69"/>
                          </a:cxn>
                          <a:cxn ang="0">
                            <a:pos x="70" y="75"/>
                          </a:cxn>
                          <a:cxn ang="0">
                            <a:pos x="50" y="92"/>
                          </a:cxn>
                          <a:cxn ang="0">
                            <a:pos x="38" y="115"/>
                          </a:cxn>
                          <a:cxn ang="0">
                            <a:pos x="35" y="143"/>
                          </a:cxn>
                          <a:cxn ang="0">
                            <a:pos x="27" y="130"/>
                          </a:cxn>
                          <a:cxn ang="0">
                            <a:pos x="26" y="109"/>
                          </a:cxn>
                        </a:cxnLst>
                        <a:rect l="0" t="0" r="r" b="b"/>
                        <a:pathLst>
                          <a:path w="400" h="360">
                            <a:moveTo>
                              <a:pt x="26" y="109"/>
                            </a:moveTo>
                            <a:lnTo>
                              <a:pt x="22" y="122"/>
                            </a:lnTo>
                            <a:lnTo>
                              <a:pt x="21" y="132"/>
                            </a:lnTo>
                            <a:lnTo>
                              <a:pt x="22" y="140"/>
                            </a:lnTo>
                            <a:lnTo>
                              <a:pt x="24" y="147"/>
                            </a:lnTo>
                            <a:lnTo>
                              <a:pt x="14" y="141"/>
                            </a:lnTo>
                            <a:lnTo>
                              <a:pt x="7" y="132"/>
                            </a:lnTo>
                            <a:lnTo>
                              <a:pt x="2" y="125"/>
                            </a:lnTo>
                            <a:lnTo>
                              <a:pt x="0" y="109"/>
                            </a:lnTo>
                            <a:lnTo>
                              <a:pt x="4" y="93"/>
                            </a:lnTo>
                            <a:lnTo>
                              <a:pt x="12" y="80"/>
                            </a:lnTo>
                            <a:lnTo>
                              <a:pt x="22" y="67"/>
                            </a:lnTo>
                            <a:lnTo>
                              <a:pt x="35" y="54"/>
                            </a:lnTo>
                            <a:lnTo>
                              <a:pt x="50" y="43"/>
                            </a:lnTo>
                            <a:lnTo>
                              <a:pt x="64" y="34"/>
                            </a:lnTo>
                            <a:lnTo>
                              <a:pt x="78" y="27"/>
                            </a:lnTo>
                            <a:lnTo>
                              <a:pt x="99" y="19"/>
                            </a:lnTo>
                            <a:lnTo>
                              <a:pt x="114" y="14"/>
                            </a:lnTo>
                            <a:lnTo>
                              <a:pt x="120" y="7"/>
                            </a:lnTo>
                            <a:lnTo>
                              <a:pt x="126" y="4"/>
                            </a:lnTo>
                            <a:lnTo>
                              <a:pt x="135" y="1"/>
                            </a:lnTo>
                            <a:lnTo>
                              <a:pt x="145" y="1"/>
                            </a:lnTo>
                            <a:lnTo>
                              <a:pt x="162" y="4"/>
                            </a:lnTo>
                            <a:lnTo>
                              <a:pt x="175" y="1"/>
                            </a:lnTo>
                            <a:lnTo>
                              <a:pt x="184" y="0"/>
                            </a:lnTo>
                            <a:lnTo>
                              <a:pt x="194" y="1"/>
                            </a:lnTo>
                            <a:lnTo>
                              <a:pt x="205" y="2"/>
                            </a:lnTo>
                            <a:lnTo>
                              <a:pt x="215" y="8"/>
                            </a:lnTo>
                            <a:lnTo>
                              <a:pt x="226" y="5"/>
                            </a:lnTo>
                            <a:lnTo>
                              <a:pt x="239" y="4"/>
                            </a:lnTo>
                            <a:lnTo>
                              <a:pt x="251" y="8"/>
                            </a:lnTo>
                            <a:lnTo>
                              <a:pt x="270" y="16"/>
                            </a:lnTo>
                            <a:lnTo>
                              <a:pt x="282" y="26"/>
                            </a:lnTo>
                            <a:lnTo>
                              <a:pt x="294" y="39"/>
                            </a:lnTo>
                            <a:lnTo>
                              <a:pt x="306" y="52"/>
                            </a:lnTo>
                            <a:lnTo>
                              <a:pt x="316" y="62"/>
                            </a:lnTo>
                            <a:lnTo>
                              <a:pt x="324" y="75"/>
                            </a:lnTo>
                            <a:lnTo>
                              <a:pt x="331" y="90"/>
                            </a:lnTo>
                            <a:lnTo>
                              <a:pt x="341" y="110"/>
                            </a:lnTo>
                            <a:lnTo>
                              <a:pt x="351" y="138"/>
                            </a:lnTo>
                            <a:lnTo>
                              <a:pt x="361" y="166"/>
                            </a:lnTo>
                            <a:lnTo>
                              <a:pt x="369" y="198"/>
                            </a:lnTo>
                            <a:lnTo>
                              <a:pt x="375" y="219"/>
                            </a:lnTo>
                            <a:lnTo>
                              <a:pt x="379" y="242"/>
                            </a:lnTo>
                            <a:lnTo>
                              <a:pt x="386" y="267"/>
                            </a:lnTo>
                            <a:lnTo>
                              <a:pt x="394" y="292"/>
                            </a:lnTo>
                            <a:lnTo>
                              <a:pt x="398" y="305"/>
                            </a:lnTo>
                            <a:lnTo>
                              <a:pt x="400" y="319"/>
                            </a:lnTo>
                            <a:lnTo>
                              <a:pt x="398" y="332"/>
                            </a:lnTo>
                            <a:lnTo>
                              <a:pt x="394" y="341"/>
                            </a:lnTo>
                            <a:lnTo>
                              <a:pt x="392" y="339"/>
                            </a:lnTo>
                            <a:lnTo>
                              <a:pt x="386" y="348"/>
                            </a:lnTo>
                            <a:lnTo>
                              <a:pt x="381" y="354"/>
                            </a:lnTo>
                            <a:lnTo>
                              <a:pt x="373" y="356"/>
                            </a:lnTo>
                            <a:lnTo>
                              <a:pt x="369" y="354"/>
                            </a:lnTo>
                            <a:lnTo>
                              <a:pt x="367" y="358"/>
                            </a:lnTo>
                            <a:lnTo>
                              <a:pt x="364" y="360"/>
                            </a:lnTo>
                            <a:lnTo>
                              <a:pt x="356" y="358"/>
                            </a:lnTo>
                            <a:lnTo>
                              <a:pt x="349" y="354"/>
                            </a:lnTo>
                            <a:lnTo>
                              <a:pt x="341" y="350"/>
                            </a:lnTo>
                            <a:lnTo>
                              <a:pt x="335" y="348"/>
                            </a:lnTo>
                            <a:lnTo>
                              <a:pt x="323" y="351"/>
                            </a:lnTo>
                            <a:lnTo>
                              <a:pt x="310" y="352"/>
                            </a:lnTo>
                            <a:lnTo>
                              <a:pt x="302" y="350"/>
                            </a:lnTo>
                            <a:lnTo>
                              <a:pt x="305" y="347"/>
                            </a:lnTo>
                            <a:lnTo>
                              <a:pt x="292" y="352"/>
                            </a:lnTo>
                            <a:lnTo>
                              <a:pt x="280" y="354"/>
                            </a:lnTo>
                            <a:lnTo>
                              <a:pt x="266" y="352"/>
                            </a:lnTo>
                            <a:lnTo>
                              <a:pt x="255" y="347"/>
                            </a:lnTo>
                            <a:lnTo>
                              <a:pt x="243" y="340"/>
                            </a:lnTo>
                            <a:lnTo>
                              <a:pt x="240" y="332"/>
                            </a:lnTo>
                            <a:lnTo>
                              <a:pt x="239" y="322"/>
                            </a:lnTo>
                            <a:lnTo>
                              <a:pt x="229" y="325"/>
                            </a:lnTo>
                            <a:lnTo>
                              <a:pt x="237" y="316"/>
                            </a:lnTo>
                            <a:lnTo>
                              <a:pt x="242" y="306"/>
                            </a:lnTo>
                            <a:lnTo>
                              <a:pt x="251" y="285"/>
                            </a:lnTo>
                            <a:lnTo>
                              <a:pt x="259" y="265"/>
                            </a:lnTo>
                            <a:lnTo>
                              <a:pt x="265" y="241"/>
                            </a:lnTo>
                            <a:lnTo>
                              <a:pt x="271" y="214"/>
                            </a:lnTo>
                            <a:lnTo>
                              <a:pt x="275" y="158"/>
                            </a:lnTo>
                            <a:lnTo>
                              <a:pt x="249" y="158"/>
                            </a:lnTo>
                            <a:lnTo>
                              <a:pt x="241" y="166"/>
                            </a:lnTo>
                            <a:lnTo>
                              <a:pt x="237" y="175"/>
                            </a:lnTo>
                            <a:lnTo>
                              <a:pt x="226" y="179"/>
                            </a:lnTo>
                            <a:lnTo>
                              <a:pt x="217" y="181"/>
                            </a:lnTo>
                            <a:lnTo>
                              <a:pt x="212" y="177"/>
                            </a:lnTo>
                            <a:lnTo>
                              <a:pt x="202" y="169"/>
                            </a:lnTo>
                            <a:lnTo>
                              <a:pt x="195" y="157"/>
                            </a:lnTo>
                            <a:lnTo>
                              <a:pt x="188" y="145"/>
                            </a:lnTo>
                            <a:lnTo>
                              <a:pt x="178" y="132"/>
                            </a:lnTo>
                            <a:lnTo>
                              <a:pt x="166" y="128"/>
                            </a:lnTo>
                            <a:lnTo>
                              <a:pt x="162" y="125"/>
                            </a:lnTo>
                            <a:lnTo>
                              <a:pt x="163" y="118"/>
                            </a:lnTo>
                            <a:lnTo>
                              <a:pt x="164" y="112"/>
                            </a:lnTo>
                            <a:lnTo>
                              <a:pt x="160" y="102"/>
                            </a:lnTo>
                            <a:lnTo>
                              <a:pt x="153" y="92"/>
                            </a:lnTo>
                            <a:lnTo>
                              <a:pt x="145" y="85"/>
                            </a:lnTo>
                            <a:lnTo>
                              <a:pt x="135" y="78"/>
                            </a:lnTo>
                            <a:lnTo>
                              <a:pt x="119" y="71"/>
                            </a:lnTo>
                            <a:lnTo>
                              <a:pt x="104" y="69"/>
                            </a:lnTo>
                            <a:lnTo>
                              <a:pt x="92" y="71"/>
                            </a:lnTo>
                            <a:lnTo>
                              <a:pt x="70" y="75"/>
                            </a:lnTo>
                            <a:lnTo>
                              <a:pt x="61" y="81"/>
                            </a:lnTo>
                            <a:lnTo>
                              <a:pt x="50" y="92"/>
                            </a:lnTo>
                            <a:lnTo>
                              <a:pt x="43" y="104"/>
                            </a:lnTo>
                            <a:lnTo>
                              <a:pt x="38" y="115"/>
                            </a:lnTo>
                            <a:lnTo>
                              <a:pt x="34" y="128"/>
                            </a:lnTo>
                            <a:lnTo>
                              <a:pt x="35" y="143"/>
                            </a:lnTo>
                            <a:lnTo>
                              <a:pt x="29" y="137"/>
                            </a:lnTo>
                            <a:lnTo>
                              <a:pt x="27" y="130"/>
                            </a:lnTo>
                            <a:lnTo>
                              <a:pt x="25" y="121"/>
                            </a:lnTo>
                            <a:lnTo>
                              <a:pt x="26" y="109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420" name="Group 6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5" y="3267"/>
                        <a:ext cx="46" cy="53"/>
                        <a:chOff x="685" y="3267"/>
                        <a:chExt cx="46" cy="53"/>
                      </a:xfrm>
                    </p:grpSpPr>
                    <p:sp>
                      <p:nvSpPr>
                        <p:cNvPr id="290421" name="Freeform 6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2" y="3297"/>
                          <a:ext cx="5" cy="2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7"/>
                            </a:cxn>
                            <a:cxn ang="0">
                              <a:pos x="16" y="27"/>
                            </a:cxn>
                            <a:cxn ang="0">
                              <a:pos x="14" y="50"/>
                            </a:cxn>
                            <a:cxn ang="0">
                              <a:pos x="10" y="69"/>
                            </a:cxn>
                            <a:cxn ang="0">
                              <a:pos x="0" y="103"/>
                            </a:cxn>
                            <a:cxn ang="0">
                              <a:pos x="11" y="89"/>
                            </a:cxn>
                            <a:cxn ang="0">
                              <a:pos x="16" y="75"/>
                            </a:cxn>
                            <a:cxn ang="0">
                              <a:pos x="20" y="65"/>
                            </a:cxn>
                            <a:cxn ang="0">
                              <a:pos x="25" y="50"/>
                            </a:cxn>
                            <a:cxn ang="0">
                              <a:pos x="29" y="72"/>
                            </a:cxn>
                            <a:cxn ang="0">
                              <a:pos x="29" y="93"/>
                            </a:cxn>
                            <a:cxn ang="0">
                              <a:pos x="28" y="107"/>
                            </a:cxn>
                            <a:cxn ang="0">
                              <a:pos x="34" y="126"/>
                            </a:cxn>
                            <a:cxn ang="0">
                              <a:pos x="38" y="73"/>
                            </a:cxn>
                            <a:cxn ang="0">
                              <a:pos x="40" y="46"/>
                            </a:cxn>
                            <a:cxn ang="0">
                              <a:pos x="39" y="20"/>
                            </a:cxn>
                            <a:cxn ang="0">
                              <a:pos x="37" y="0"/>
                            </a:cxn>
                            <a:cxn ang="0">
                              <a:pos x="30" y="17"/>
                            </a:cxn>
                            <a:cxn ang="0">
                              <a:pos x="25" y="31"/>
                            </a:cxn>
                            <a:cxn ang="0">
                              <a:pos x="22" y="19"/>
                            </a:cxn>
                            <a:cxn ang="0">
                              <a:pos x="17" y="7"/>
                            </a:cxn>
                          </a:cxnLst>
                          <a:rect l="0" t="0" r="r" b="b"/>
                          <a:pathLst>
                            <a:path w="40" h="126">
                              <a:moveTo>
                                <a:pt x="17" y="7"/>
                              </a:moveTo>
                              <a:lnTo>
                                <a:pt x="16" y="27"/>
                              </a:lnTo>
                              <a:lnTo>
                                <a:pt x="14" y="50"/>
                              </a:lnTo>
                              <a:lnTo>
                                <a:pt x="10" y="69"/>
                              </a:lnTo>
                              <a:lnTo>
                                <a:pt x="0" y="103"/>
                              </a:lnTo>
                              <a:lnTo>
                                <a:pt x="11" y="89"/>
                              </a:lnTo>
                              <a:lnTo>
                                <a:pt x="16" y="75"/>
                              </a:lnTo>
                              <a:lnTo>
                                <a:pt x="20" y="65"/>
                              </a:lnTo>
                              <a:lnTo>
                                <a:pt x="25" y="50"/>
                              </a:lnTo>
                              <a:lnTo>
                                <a:pt x="29" y="72"/>
                              </a:lnTo>
                              <a:lnTo>
                                <a:pt x="29" y="93"/>
                              </a:lnTo>
                              <a:lnTo>
                                <a:pt x="28" y="107"/>
                              </a:lnTo>
                              <a:lnTo>
                                <a:pt x="34" y="126"/>
                              </a:lnTo>
                              <a:lnTo>
                                <a:pt x="38" y="73"/>
                              </a:lnTo>
                              <a:lnTo>
                                <a:pt x="40" y="46"/>
                              </a:lnTo>
                              <a:lnTo>
                                <a:pt x="39" y="20"/>
                              </a:lnTo>
                              <a:lnTo>
                                <a:pt x="37" y="0"/>
                              </a:lnTo>
                              <a:lnTo>
                                <a:pt x="30" y="17"/>
                              </a:lnTo>
                              <a:lnTo>
                                <a:pt x="25" y="31"/>
                              </a:lnTo>
                              <a:lnTo>
                                <a:pt x="22" y="19"/>
                              </a:lnTo>
                              <a:lnTo>
                                <a:pt x="17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22" name="Freeform 6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" y="3284"/>
                          <a:ext cx="15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202"/>
                            </a:cxn>
                            <a:cxn ang="0">
                              <a:pos x="42" y="167"/>
                            </a:cxn>
                            <a:cxn ang="0">
                              <a:pos x="39" y="141"/>
                            </a:cxn>
                            <a:cxn ang="0">
                              <a:pos x="34" y="109"/>
                            </a:cxn>
                            <a:cxn ang="0">
                              <a:pos x="33" y="126"/>
                            </a:cxn>
                            <a:cxn ang="0">
                              <a:pos x="30" y="147"/>
                            </a:cxn>
                            <a:cxn ang="0">
                              <a:pos x="23" y="123"/>
                            </a:cxn>
                            <a:cxn ang="0">
                              <a:pos x="21" y="105"/>
                            </a:cxn>
                            <a:cxn ang="0">
                              <a:pos x="23" y="85"/>
                            </a:cxn>
                            <a:cxn ang="0">
                              <a:pos x="19" y="66"/>
                            </a:cxn>
                            <a:cxn ang="0">
                              <a:pos x="12" y="45"/>
                            </a:cxn>
                            <a:cxn ang="0">
                              <a:pos x="0" y="14"/>
                            </a:cxn>
                            <a:cxn ang="0">
                              <a:pos x="16" y="37"/>
                            </a:cxn>
                            <a:cxn ang="0">
                              <a:pos x="28" y="57"/>
                            </a:cxn>
                            <a:cxn ang="0">
                              <a:pos x="40" y="84"/>
                            </a:cxn>
                            <a:cxn ang="0">
                              <a:pos x="37" y="55"/>
                            </a:cxn>
                            <a:cxn ang="0">
                              <a:pos x="34" y="30"/>
                            </a:cxn>
                            <a:cxn ang="0">
                              <a:pos x="28" y="0"/>
                            </a:cxn>
                            <a:cxn ang="0">
                              <a:pos x="38" y="26"/>
                            </a:cxn>
                            <a:cxn ang="0">
                              <a:pos x="46" y="47"/>
                            </a:cxn>
                            <a:cxn ang="0">
                              <a:pos x="53" y="70"/>
                            </a:cxn>
                            <a:cxn ang="0">
                              <a:pos x="57" y="85"/>
                            </a:cxn>
                            <a:cxn ang="0">
                              <a:pos x="67" y="98"/>
                            </a:cxn>
                            <a:cxn ang="0">
                              <a:pos x="79" y="114"/>
                            </a:cxn>
                            <a:cxn ang="0">
                              <a:pos x="87" y="130"/>
                            </a:cxn>
                            <a:cxn ang="0">
                              <a:pos x="93" y="148"/>
                            </a:cxn>
                            <a:cxn ang="0">
                              <a:pos x="98" y="165"/>
                            </a:cxn>
                            <a:cxn ang="0">
                              <a:pos x="101" y="181"/>
                            </a:cxn>
                            <a:cxn ang="0">
                              <a:pos x="102" y="191"/>
                            </a:cxn>
                            <a:cxn ang="0">
                              <a:pos x="104" y="201"/>
                            </a:cxn>
                            <a:cxn ang="0">
                              <a:pos x="102" y="215"/>
                            </a:cxn>
                            <a:cxn ang="0">
                              <a:pos x="94" y="201"/>
                            </a:cxn>
                            <a:cxn ang="0">
                              <a:pos x="89" y="215"/>
                            </a:cxn>
                            <a:cxn ang="0">
                              <a:pos x="85" y="204"/>
                            </a:cxn>
                            <a:cxn ang="0">
                              <a:pos x="85" y="195"/>
                            </a:cxn>
                            <a:cxn ang="0">
                              <a:pos x="86" y="177"/>
                            </a:cxn>
                            <a:cxn ang="0">
                              <a:pos x="85" y="160"/>
                            </a:cxn>
                            <a:cxn ang="0">
                              <a:pos x="81" y="143"/>
                            </a:cxn>
                            <a:cxn ang="0">
                              <a:pos x="71" y="126"/>
                            </a:cxn>
                            <a:cxn ang="0">
                              <a:pos x="62" y="109"/>
                            </a:cxn>
                            <a:cxn ang="0">
                              <a:pos x="64" y="145"/>
                            </a:cxn>
                            <a:cxn ang="0">
                              <a:pos x="47" y="101"/>
                            </a:cxn>
                            <a:cxn ang="0">
                              <a:pos x="52" y="140"/>
                            </a:cxn>
                            <a:cxn ang="0">
                              <a:pos x="53" y="165"/>
                            </a:cxn>
                            <a:cxn ang="0">
                              <a:pos x="48" y="202"/>
                            </a:cxn>
                          </a:cxnLst>
                          <a:rect l="0" t="0" r="r" b="b"/>
                          <a:pathLst>
                            <a:path w="104" h="215">
                              <a:moveTo>
                                <a:pt x="48" y="202"/>
                              </a:moveTo>
                              <a:lnTo>
                                <a:pt x="42" y="167"/>
                              </a:lnTo>
                              <a:lnTo>
                                <a:pt x="39" y="141"/>
                              </a:lnTo>
                              <a:lnTo>
                                <a:pt x="34" y="109"/>
                              </a:lnTo>
                              <a:lnTo>
                                <a:pt x="33" y="126"/>
                              </a:lnTo>
                              <a:lnTo>
                                <a:pt x="30" y="147"/>
                              </a:lnTo>
                              <a:lnTo>
                                <a:pt x="23" y="123"/>
                              </a:lnTo>
                              <a:lnTo>
                                <a:pt x="21" y="105"/>
                              </a:lnTo>
                              <a:lnTo>
                                <a:pt x="23" y="85"/>
                              </a:lnTo>
                              <a:lnTo>
                                <a:pt x="19" y="66"/>
                              </a:lnTo>
                              <a:lnTo>
                                <a:pt x="12" y="45"/>
                              </a:lnTo>
                              <a:lnTo>
                                <a:pt x="0" y="14"/>
                              </a:lnTo>
                              <a:lnTo>
                                <a:pt x="16" y="37"/>
                              </a:lnTo>
                              <a:lnTo>
                                <a:pt x="28" y="57"/>
                              </a:lnTo>
                              <a:lnTo>
                                <a:pt x="40" y="84"/>
                              </a:lnTo>
                              <a:lnTo>
                                <a:pt x="37" y="55"/>
                              </a:lnTo>
                              <a:lnTo>
                                <a:pt x="34" y="30"/>
                              </a:lnTo>
                              <a:lnTo>
                                <a:pt x="28" y="0"/>
                              </a:lnTo>
                              <a:lnTo>
                                <a:pt x="38" y="26"/>
                              </a:lnTo>
                              <a:lnTo>
                                <a:pt x="46" y="47"/>
                              </a:lnTo>
                              <a:lnTo>
                                <a:pt x="53" y="70"/>
                              </a:lnTo>
                              <a:lnTo>
                                <a:pt x="57" y="85"/>
                              </a:lnTo>
                              <a:lnTo>
                                <a:pt x="67" y="98"/>
                              </a:lnTo>
                              <a:lnTo>
                                <a:pt x="79" y="114"/>
                              </a:lnTo>
                              <a:lnTo>
                                <a:pt x="87" y="130"/>
                              </a:lnTo>
                              <a:lnTo>
                                <a:pt x="93" y="148"/>
                              </a:lnTo>
                              <a:lnTo>
                                <a:pt x="98" y="165"/>
                              </a:lnTo>
                              <a:lnTo>
                                <a:pt x="101" y="181"/>
                              </a:lnTo>
                              <a:lnTo>
                                <a:pt x="102" y="191"/>
                              </a:lnTo>
                              <a:lnTo>
                                <a:pt x="104" y="201"/>
                              </a:lnTo>
                              <a:lnTo>
                                <a:pt x="102" y="215"/>
                              </a:lnTo>
                              <a:lnTo>
                                <a:pt x="94" y="201"/>
                              </a:lnTo>
                              <a:lnTo>
                                <a:pt x="89" y="215"/>
                              </a:lnTo>
                              <a:lnTo>
                                <a:pt x="85" y="204"/>
                              </a:lnTo>
                              <a:lnTo>
                                <a:pt x="85" y="195"/>
                              </a:lnTo>
                              <a:lnTo>
                                <a:pt x="86" y="177"/>
                              </a:lnTo>
                              <a:lnTo>
                                <a:pt x="85" y="160"/>
                              </a:lnTo>
                              <a:lnTo>
                                <a:pt x="81" y="143"/>
                              </a:lnTo>
                              <a:lnTo>
                                <a:pt x="71" y="126"/>
                              </a:lnTo>
                              <a:lnTo>
                                <a:pt x="62" y="109"/>
                              </a:lnTo>
                              <a:lnTo>
                                <a:pt x="64" y="145"/>
                              </a:lnTo>
                              <a:lnTo>
                                <a:pt x="47" y="101"/>
                              </a:lnTo>
                              <a:lnTo>
                                <a:pt x="52" y="140"/>
                              </a:lnTo>
                              <a:lnTo>
                                <a:pt x="53" y="165"/>
                              </a:lnTo>
                              <a:lnTo>
                                <a:pt x="48" y="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5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23" name="Freeform 6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5" y="3267"/>
                          <a:ext cx="25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3"/>
                            </a:cxn>
                            <a:cxn ang="0">
                              <a:pos x="6" y="52"/>
                            </a:cxn>
                            <a:cxn ang="0">
                              <a:pos x="19" y="50"/>
                            </a:cxn>
                            <a:cxn ang="0">
                              <a:pos x="27" y="49"/>
                            </a:cxn>
                            <a:cxn ang="0">
                              <a:pos x="36" y="49"/>
                            </a:cxn>
                            <a:cxn ang="0">
                              <a:pos x="38" y="38"/>
                            </a:cxn>
                            <a:cxn ang="0">
                              <a:pos x="45" y="28"/>
                            </a:cxn>
                            <a:cxn ang="0">
                              <a:pos x="54" y="19"/>
                            </a:cxn>
                            <a:cxn ang="0">
                              <a:pos x="64" y="14"/>
                            </a:cxn>
                            <a:cxn ang="0">
                              <a:pos x="73" y="12"/>
                            </a:cxn>
                            <a:cxn ang="0">
                              <a:pos x="83" y="12"/>
                            </a:cxn>
                            <a:cxn ang="0">
                              <a:pos x="106" y="15"/>
                            </a:cxn>
                            <a:cxn ang="0">
                              <a:pos x="125" y="16"/>
                            </a:cxn>
                            <a:cxn ang="0">
                              <a:pos x="145" y="12"/>
                            </a:cxn>
                            <a:cxn ang="0">
                              <a:pos x="171" y="0"/>
                            </a:cxn>
                            <a:cxn ang="0">
                              <a:pos x="137" y="7"/>
                            </a:cxn>
                            <a:cxn ang="0">
                              <a:pos x="120" y="7"/>
                            </a:cxn>
                            <a:cxn ang="0">
                              <a:pos x="106" y="5"/>
                            </a:cxn>
                            <a:cxn ang="0">
                              <a:pos x="95" y="7"/>
                            </a:cxn>
                            <a:cxn ang="0">
                              <a:pos x="88" y="4"/>
                            </a:cxn>
                            <a:cxn ang="0">
                              <a:pos x="81" y="3"/>
                            </a:cxn>
                            <a:cxn ang="0">
                              <a:pos x="72" y="4"/>
                            </a:cxn>
                            <a:cxn ang="0">
                              <a:pos x="64" y="5"/>
                            </a:cxn>
                            <a:cxn ang="0">
                              <a:pos x="55" y="7"/>
                            </a:cxn>
                            <a:cxn ang="0">
                              <a:pos x="47" y="12"/>
                            </a:cxn>
                            <a:cxn ang="0">
                              <a:pos x="39" y="20"/>
                            </a:cxn>
                            <a:cxn ang="0">
                              <a:pos x="34" y="28"/>
                            </a:cxn>
                            <a:cxn ang="0">
                              <a:pos x="27" y="29"/>
                            </a:cxn>
                            <a:cxn ang="0">
                              <a:pos x="19" y="32"/>
                            </a:cxn>
                            <a:cxn ang="0">
                              <a:pos x="6" y="38"/>
                            </a:cxn>
                            <a:cxn ang="0">
                              <a:pos x="2" y="46"/>
                            </a:cxn>
                            <a:cxn ang="0">
                              <a:pos x="0" y="53"/>
                            </a:cxn>
                          </a:cxnLst>
                          <a:rect l="0" t="0" r="r" b="b"/>
                          <a:pathLst>
                            <a:path w="171" h="53">
                              <a:moveTo>
                                <a:pt x="0" y="53"/>
                              </a:moveTo>
                              <a:lnTo>
                                <a:pt x="6" y="52"/>
                              </a:lnTo>
                              <a:lnTo>
                                <a:pt x="19" y="50"/>
                              </a:lnTo>
                              <a:lnTo>
                                <a:pt x="27" y="49"/>
                              </a:lnTo>
                              <a:lnTo>
                                <a:pt x="36" y="49"/>
                              </a:lnTo>
                              <a:lnTo>
                                <a:pt x="38" y="38"/>
                              </a:lnTo>
                              <a:lnTo>
                                <a:pt x="45" y="28"/>
                              </a:lnTo>
                              <a:lnTo>
                                <a:pt x="54" y="19"/>
                              </a:lnTo>
                              <a:lnTo>
                                <a:pt x="64" y="14"/>
                              </a:lnTo>
                              <a:lnTo>
                                <a:pt x="73" y="12"/>
                              </a:lnTo>
                              <a:lnTo>
                                <a:pt x="83" y="12"/>
                              </a:lnTo>
                              <a:lnTo>
                                <a:pt x="106" y="15"/>
                              </a:lnTo>
                              <a:lnTo>
                                <a:pt x="125" y="16"/>
                              </a:lnTo>
                              <a:lnTo>
                                <a:pt x="145" y="12"/>
                              </a:lnTo>
                              <a:lnTo>
                                <a:pt x="171" y="0"/>
                              </a:lnTo>
                              <a:lnTo>
                                <a:pt x="137" y="7"/>
                              </a:lnTo>
                              <a:lnTo>
                                <a:pt x="120" y="7"/>
                              </a:lnTo>
                              <a:lnTo>
                                <a:pt x="106" y="5"/>
                              </a:lnTo>
                              <a:lnTo>
                                <a:pt x="95" y="7"/>
                              </a:lnTo>
                              <a:lnTo>
                                <a:pt x="88" y="4"/>
                              </a:lnTo>
                              <a:lnTo>
                                <a:pt x="81" y="3"/>
                              </a:lnTo>
                              <a:lnTo>
                                <a:pt x="72" y="4"/>
                              </a:lnTo>
                              <a:lnTo>
                                <a:pt x="64" y="5"/>
                              </a:lnTo>
                              <a:lnTo>
                                <a:pt x="55" y="7"/>
                              </a:lnTo>
                              <a:lnTo>
                                <a:pt x="47" y="12"/>
                              </a:lnTo>
                              <a:lnTo>
                                <a:pt x="39" y="20"/>
                              </a:lnTo>
                              <a:lnTo>
                                <a:pt x="34" y="28"/>
                              </a:lnTo>
                              <a:lnTo>
                                <a:pt x="27" y="29"/>
                              </a:lnTo>
                              <a:lnTo>
                                <a:pt x="19" y="32"/>
                              </a:lnTo>
                              <a:lnTo>
                                <a:pt x="6" y="38"/>
                              </a:lnTo>
                              <a:lnTo>
                                <a:pt x="2" y="46"/>
                              </a:lnTo>
                              <a:lnTo>
                                <a:pt x="0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1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290424" name="Group 632"/>
                  <p:cNvGrpSpPr>
                    <a:grpSpLocks/>
                  </p:cNvGrpSpPr>
                  <p:nvPr/>
                </p:nvGrpSpPr>
                <p:grpSpPr bwMode="auto">
                  <a:xfrm>
                    <a:off x="706" y="3289"/>
                    <a:ext cx="10" cy="16"/>
                    <a:chOff x="706" y="3289"/>
                    <a:chExt cx="10" cy="16"/>
                  </a:xfrm>
                </p:grpSpPr>
                <p:grpSp>
                  <p:nvGrpSpPr>
                    <p:cNvPr id="290425" name="Group 6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8" y="3289"/>
                      <a:ext cx="8" cy="14"/>
                      <a:chOff x="708" y="3289"/>
                      <a:chExt cx="8" cy="14"/>
                    </a:xfrm>
                  </p:grpSpPr>
                  <p:sp>
                    <p:nvSpPr>
                      <p:cNvPr id="290426" name="Freeform 6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8" y="3289"/>
                        <a:ext cx="8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22"/>
                          </a:cxn>
                          <a:cxn ang="0">
                            <a:pos x="13" y="10"/>
                          </a:cxn>
                          <a:cxn ang="0">
                            <a:pos x="19" y="5"/>
                          </a:cxn>
                          <a:cxn ang="0">
                            <a:pos x="27" y="2"/>
                          </a:cxn>
                          <a:cxn ang="0">
                            <a:pos x="34" y="0"/>
                          </a:cxn>
                          <a:cxn ang="0">
                            <a:pos x="43" y="3"/>
                          </a:cxn>
                          <a:cxn ang="0">
                            <a:pos x="50" y="9"/>
                          </a:cxn>
                          <a:cxn ang="0">
                            <a:pos x="55" y="20"/>
                          </a:cxn>
                          <a:cxn ang="0">
                            <a:pos x="53" y="31"/>
                          </a:cxn>
                          <a:cxn ang="0">
                            <a:pos x="50" y="42"/>
                          </a:cxn>
                          <a:cxn ang="0">
                            <a:pos x="45" y="54"/>
                          </a:cxn>
                          <a:cxn ang="0">
                            <a:pos x="40" y="65"/>
                          </a:cxn>
                          <a:cxn ang="0">
                            <a:pos x="31" y="75"/>
                          </a:cxn>
                          <a:cxn ang="0">
                            <a:pos x="24" y="80"/>
                          </a:cxn>
                          <a:cxn ang="0">
                            <a:pos x="16" y="82"/>
                          </a:cxn>
                          <a:cxn ang="0">
                            <a:pos x="8" y="81"/>
                          </a:cxn>
                          <a:cxn ang="0">
                            <a:pos x="2" y="78"/>
                          </a:cxn>
                          <a:cxn ang="0">
                            <a:pos x="0" y="71"/>
                          </a:cxn>
                          <a:cxn ang="0">
                            <a:pos x="4" y="58"/>
                          </a:cxn>
                          <a:cxn ang="0">
                            <a:pos x="5" y="47"/>
                          </a:cxn>
                          <a:cxn ang="0">
                            <a:pos x="2" y="35"/>
                          </a:cxn>
                          <a:cxn ang="0">
                            <a:pos x="5" y="22"/>
                          </a:cxn>
                        </a:cxnLst>
                        <a:rect l="0" t="0" r="r" b="b"/>
                        <a:pathLst>
                          <a:path w="55" h="82">
                            <a:moveTo>
                              <a:pt x="5" y="22"/>
                            </a:moveTo>
                            <a:lnTo>
                              <a:pt x="13" y="10"/>
                            </a:lnTo>
                            <a:lnTo>
                              <a:pt x="19" y="5"/>
                            </a:lnTo>
                            <a:lnTo>
                              <a:pt x="27" y="2"/>
                            </a:lnTo>
                            <a:lnTo>
                              <a:pt x="34" y="0"/>
                            </a:lnTo>
                            <a:lnTo>
                              <a:pt x="43" y="3"/>
                            </a:lnTo>
                            <a:lnTo>
                              <a:pt x="50" y="9"/>
                            </a:lnTo>
                            <a:lnTo>
                              <a:pt x="55" y="20"/>
                            </a:lnTo>
                            <a:lnTo>
                              <a:pt x="53" y="31"/>
                            </a:lnTo>
                            <a:lnTo>
                              <a:pt x="50" y="42"/>
                            </a:lnTo>
                            <a:lnTo>
                              <a:pt x="45" y="54"/>
                            </a:lnTo>
                            <a:lnTo>
                              <a:pt x="40" y="65"/>
                            </a:lnTo>
                            <a:lnTo>
                              <a:pt x="31" y="75"/>
                            </a:lnTo>
                            <a:lnTo>
                              <a:pt x="24" y="80"/>
                            </a:lnTo>
                            <a:lnTo>
                              <a:pt x="16" y="82"/>
                            </a:lnTo>
                            <a:lnTo>
                              <a:pt x="8" y="81"/>
                            </a:lnTo>
                            <a:lnTo>
                              <a:pt x="2" y="78"/>
                            </a:lnTo>
                            <a:lnTo>
                              <a:pt x="0" y="71"/>
                            </a:lnTo>
                            <a:lnTo>
                              <a:pt x="4" y="58"/>
                            </a:lnTo>
                            <a:lnTo>
                              <a:pt x="5" y="47"/>
                            </a:lnTo>
                            <a:lnTo>
                              <a:pt x="2" y="35"/>
                            </a:lnTo>
                            <a:lnTo>
                              <a:pt x="5" y="22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90427" name="Freeform 6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9" y="3290"/>
                        <a:ext cx="5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6"/>
                          </a:cxn>
                          <a:cxn ang="0">
                            <a:pos x="29" y="4"/>
                          </a:cxn>
                          <a:cxn ang="0">
                            <a:pos x="22" y="5"/>
                          </a:cxn>
                          <a:cxn ang="0">
                            <a:pos x="19" y="7"/>
                          </a:cxn>
                          <a:cxn ang="0">
                            <a:pos x="17" y="12"/>
                          </a:cxn>
                          <a:cxn ang="0">
                            <a:pos x="17" y="16"/>
                          </a:cxn>
                          <a:cxn ang="0">
                            <a:pos x="21" y="21"/>
                          </a:cxn>
                          <a:cxn ang="0">
                            <a:pos x="28" y="23"/>
                          </a:cxn>
                          <a:cxn ang="0">
                            <a:pos x="33" y="25"/>
                          </a:cxn>
                          <a:cxn ang="0">
                            <a:pos x="34" y="31"/>
                          </a:cxn>
                          <a:cxn ang="0">
                            <a:pos x="30" y="37"/>
                          </a:cxn>
                          <a:cxn ang="0">
                            <a:pos x="26" y="42"/>
                          </a:cxn>
                          <a:cxn ang="0">
                            <a:pos x="19" y="44"/>
                          </a:cxn>
                          <a:cxn ang="0">
                            <a:pos x="12" y="46"/>
                          </a:cxn>
                          <a:cxn ang="0">
                            <a:pos x="8" y="48"/>
                          </a:cxn>
                          <a:cxn ang="0">
                            <a:pos x="7" y="53"/>
                          </a:cxn>
                          <a:cxn ang="0">
                            <a:pos x="5" y="58"/>
                          </a:cxn>
                          <a:cxn ang="0">
                            <a:pos x="2" y="58"/>
                          </a:cxn>
                          <a:cxn ang="0">
                            <a:pos x="0" y="53"/>
                          </a:cxn>
                          <a:cxn ang="0">
                            <a:pos x="2" y="47"/>
                          </a:cxn>
                          <a:cxn ang="0">
                            <a:pos x="4" y="42"/>
                          </a:cxn>
                          <a:cxn ang="0">
                            <a:pos x="4" y="37"/>
                          </a:cxn>
                          <a:cxn ang="0">
                            <a:pos x="5" y="31"/>
                          </a:cxn>
                          <a:cxn ang="0">
                            <a:pos x="9" y="33"/>
                          </a:cxn>
                          <a:cxn ang="0">
                            <a:pos x="13" y="33"/>
                          </a:cxn>
                          <a:cxn ang="0">
                            <a:pos x="15" y="30"/>
                          </a:cxn>
                          <a:cxn ang="0">
                            <a:pos x="11" y="25"/>
                          </a:cxn>
                          <a:cxn ang="0">
                            <a:pos x="13" y="20"/>
                          </a:cxn>
                          <a:cxn ang="0">
                            <a:pos x="11" y="15"/>
                          </a:cxn>
                          <a:cxn ang="0">
                            <a:pos x="13" y="9"/>
                          </a:cxn>
                          <a:cxn ang="0">
                            <a:pos x="17" y="3"/>
                          </a:cxn>
                          <a:cxn ang="0">
                            <a:pos x="22" y="0"/>
                          </a:cxn>
                          <a:cxn ang="0">
                            <a:pos x="29" y="0"/>
                          </a:cxn>
                          <a:cxn ang="0">
                            <a:pos x="36" y="2"/>
                          </a:cxn>
                          <a:cxn ang="0">
                            <a:pos x="39" y="6"/>
                          </a:cxn>
                        </a:cxnLst>
                        <a:rect l="0" t="0" r="r" b="b"/>
                        <a:pathLst>
                          <a:path w="39" h="58">
                            <a:moveTo>
                              <a:pt x="39" y="6"/>
                            </a:moveTo>
                            <a:lnTo>
                              <a:pt x="29" y="4"/>
                            </a:lnTo>
                            <a:lnTo>
                              <a:pt x="22" y="5"/>
                            </a:lnTo>
                            <a:lnTo>
                              <a:pt x="19" y="7"/>
                            </a:lnTo>
                            <a:lnTo>
                              <a:pt x="17" y="12"/>
                            </a:lnTo>
                            <a:lnTo>
                              <a:pt x="17" y="16"/>
                            </a:lnTo>
                            <a:lnTo>
                              <a:pt x="21" y="21"/>
                            </a:lnTo>
                            <a:lnTo>
                              <a:pt x="28" y="23"/>
                            </a:lnTo>
                            <a:lnTo>
                              <a:pt x="33" y="25"/>
                            </a:lnTo>
                            <a:lnTo>
                              <a:pt x="34" y="31"/>
                            </a:lnTo>
                            <a:lnTo>
                              <a:pt x="30" y="37"/>
                            </a:lnTo>
                            <a:lnTo>
                              <a:pt x="26" y="42"/>
                            </a:lnTo>
                            <a:lnTo>
                              <a:pt x="19" y="44"/>
                            </a:lnTo>
                            <a:lnTo>
                              <a:pt x="12" y="46"/>
                            </a:lnTo>
                            <a:lnTo>
                              <a:pt x="8" y="48"/>
                            </a:lnTo>
                            <a:lnTo>
                              <a:pt x="7" y="53"/>
                            </a:lnTo>
                            <a:lnTo>
                              <a:pt x="5" y="58"/>
                            </a:lnTo>
                            <a:lnTo>
                              <a:pt x="2" y="58"/>
                            </a:lnTo>
                            <a:lnTo>
                              <a:pt x="0" y="53"/>
                            </a:lnTo>
                            <a:lnTo>
                              <a:pt x="2" y="47"/>
                            </a:lnTo>
                            <a:lnTo>
                              <a:pt x="4" y="42"/>
                            </a:lnTo>
                            <a:lnTo>
                              <a:pt x="4" y="37"/>
                            </a:lnTo>
                            <a:lnTo>
                              <a:pt x="5" y="31"/>
                            </a:lnTo>
                            <a:lnTo>
                              <a:pt x="9" y="33"/>
                            </a:lnTo>
                            <a:lnTo>
                              <a:pt x="13" y="33"/>
                            </a:lnTo>
                            <a:lnTo>
                              <a:pt x="15" y="30"/>
                            </a:lnTo>
                            <a:lnTo>
                              <a:pt x="11" y="25"/>
                            </a:lnTo>
                            <a:lnTo>
                              <a:pt x="13" y="20"/>
                            </a:lnTo>
                            <a:lnTo>
                              <a:pt x="11" y="15"/>
                            </a:lnTo>
                            <a:lnTo>
                              <a:pt x="13" y="9"/>
                            </a:lnTo>
                            <a:lnTo>
                              <a:pt x="17" y="3"/>
                            </a:lnTo>
                            <a:lnTo>
                              <a:pt x="22" y="0"/>
                            </a:lnTo>
                            <a:lnTo>
                              <a:pt x="29" y="0"/>
                            </a:lnTo>
                            <a:lnTo>
                              <a:pt x="36" y="2"/>
                            </a:lnTo>
                            <a:lnTo>
                              <a:pt x="39" y="6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290428" name="Group 6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6" y="3299"/>
                      <a:ext cx="6" cy="6"/>
                      <a:chOff x="706" y="3299"/>
                      <a:chExt cx="6" cy="6"/>
                    </a:xfrm>
                  </p:grpSpPr>
                  <p:grpSp>
                    <p:nvGrpSpPr>
                      <p:cNvPr id="290429" name="Group 6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" y="3299"/>
                        <a:ext cx="6" cy="6"/>
                        <a:chOff x="706" y="3299"/>
                        <a:chExt cx="6" cy="6"/>
                      </a:xfrm>
                    </p:grpSpPr>
                    <p:sp>
                      <p:nvSpPr>
                        <p:cNvPr id="290430" name="Oval 6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9F3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1" name="Oval 6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FFF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32" name="Group 6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6" y="3299"/>
                        <a:ext cx="6" cy="6"/>
                        <a:chOff x="706" y="3299"/>
                        <a:chExt cx="6" cy="6"/>
                      </a:xfrm>
                    </p:grpSpPr>
                    <p:sp>
                      <p:nvSpPr>
                        <p:cNvPr id="290433" name="Oval 6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6" y="3299"/>
                          <a:ext cx="6" cy="6"/>
                        </a:xfrm>
                        <a:prstGeom prst="ellipse">
                          <a:avLst/>
                        </a:prstGeom>
                        <a:solidFill>
                          <a:srgbClr val="FF9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4" name="Arc 6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" y="3300"/>
                          <a:ext cx="3" cy="4"/>
                        </a:xfrm>
                        <a:custGeom>
                          <a:avLst/>
                          <a:gdLst>
                            <a:gd name="G0" fmla="+- 9660 0 0"/>
                            <a:gd name="G1" fmla="+- 21600 0 0"/>
                            <a:gd name="G2" fmla="+- 21600 0 0"/>
                            <a:gd name="T0" fmla="*/ 9660 w 31260"/>
                            <a:gd name="T1" fmla="*/ 0 h 43200"/>
                            <a:gd name="T2" fmla="*/ 0 w 31260"/>
                            <a:gd name="T3" fmla="*/ 40920 h 43200"/>
                            <a:gd name="T4" fmla="*/ 9660 w 31260"/>
                            <a:gd name="T5" fmla="*/ 21600 h 43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260" h="43200" fill="none" extrusionOk="0">
                              <a:moveTo>
                                <a:pt x="9659" y="0"/>
                              </a:moveTo>
                              <a:cubicBezTo>
                                <a:pt x="21589" y="0"/>
                                <a:pt x="31260" y="9670"/>
                                <a:pt x="31260" y="21600"/>
                              </a:cubicBezTo>
                              <a:cubicBezTo>
                                <a:pt x="31260" y="33529"/>
                                <a:pt x="21589" y="43200"/>
                                <a:pt x="9660" y="43200"/>
                              </a:cubicBezTo>
                              <a:cubicBezTo>
                                <a:pt x="6306" y="43200"/>
                                <a:pt x="2999" y="42419"/>
                                <a:pt x="0" y="40919"/>
                              </a:cubicBezTo>
                            </a:path>
                            <a:path w="31260" h="43200" stroke="0" extrusionOk="0">
                              <a:moveTo>
                                <a:pt x="9659" y="0"/>
                              </a:moveTo>
                              <a:cubicBezTo>
                                <a:pt x="21589" y="0"/>
                                <a:pt x="31260" y="9670"/>
                                <a:pt x="31260" y="21600"/>
                              </a:cubicBezTo>
                              <a:cubicBezTo>
                                <a:pt x="31260" y="33529"/>
                                <a:pt x="21589" y="43200"/>
                                <a:pt x="9660" y="43200"/>
                              </a:cubicBezTo>
                              <a:cubicBezTo>
                                <a:pt x="6306" y="43200"/>
                                <a:pt x="2999" y="42419"/>
                                <a:pt x="0" y="40919"/>
                              </a:cubicBezTo>
                              <a:lnTo>
                                <a:pt x="966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B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5" name="Arc 6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9" y="3300"/>
                          <a:ext cx="1" cy="4"/>
                        </a:xfrm>
                        <a:custGeom>
                          <a:avLst/>
                          <a:gdLst>
                            <a:gd name="G0" fmla="+- 20955 0 0"/>
                            <a:gd name="G1" fmla="+- 21600 0 0"/>
                            <a:gd name="G2" fmla="+- 21600 0 0"/>
                            <a:gd name="T0" fmla="*/ 20955 w 42555"/>
                            <a:gd name="T1" fmla="*/ 0 h 43200"/>
                            <a:gd name="T2" fmla="*/ 0 w 42555"/>
                            <a:gd name="T3" fmla="*/ 26839 h 43200"/>
                            <a:gd name="T4" fmla="*/ 20955 w 42555"/>
                            <a:gd name="T5" fmla="*/ 21600 h 43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2555" h="43200" fill="none" extrusionOk="0">
                              <a:moveTo>
                                <a:pt x="20954" y="0"/>
                              </a:moveTo>
                              <a:cubicBezTo>
                                <a:pt x="32884" y="0"/>
                                <a:pt x="42555" y="9670"/>
                                <a:pt x="42555" y="21600"/>
                              </a:cubicBezTo>
                              <a:cubicBezTo>
                                <a:pt x="42555" y="33529"/>
                                <a:pt x="32884" y="43200"/>
                                <a:pt x="20955" y="43200"/>
                              </a:cubicBezTo>
                              <a:cubicBezTo>
                                <a:pt x="11043" y="43200"/>
                                <a:pt x="2403" y="36454"/>
                                <a:pt x="-1" y="26839"/>
                              </a:cubicBezTo>
                            </a:path>
                            <a:path w="42555" h="43200" stroke="0" extrusionOk="0">
                              <a:moveTo>
                                <a:pt x="20954" y="0"/>
                              </a:moveTo>
                              <a:cubicBezTo>
                                <a:pt x="32884" y="0"/>
                                <a:pt x="42555" y="9670"/>
                                <a:pt x="42555" y="21600"/>
                              </a:cubicBezTo>
                              <a:cubicBezTo>
                                <a:pt x="42555" y="33529"/>
                                <a:pt x="32884" y="43200"/>
                                <a:pt x="20955" y="43200"/>
                              </a:cubicBezTo>
                              <a:cubicBezTo>
                                <a:pt x="11043" y="43200"/>
                                <a:pt x="2403" y="36454"/>
                                <a:pt x="-1" y="26839"/>
                              </a:cubicBezTo>
                              <a:lnTo>
                                <a:pt x="20955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36" name="Oval 6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" y="3300"/>
                          <a:ext cx="2" cy="2"/>
                        </a:xfrm>
                        <a:prstGeom prst="ellipse">
                          <a:avLst/>
                        </a:prstGeom>
                        <a:solidFill>
                          <a:srgbClr val="FFFF9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90437" name="Group 645"/>
                <p:cNvGrpSpPr>
                  <a:grpSpLocks/>
                </p:cNvGrpSpPr>
                <p:nvPr/>
              </p:nvGrpSpPr>
              <p:grpSpPr bwMode="auto">
                <a:xfrm>
                  <a:off x="625" y="3307"/>
                  <a:ext cx="125" cy="156"/>
                  <a:chOff x="625" y="3307"/>
                  <a:chExt cx="125" cy="156"/>
                </a:xfrm>
              </p:grpSpPr>
              <p:grpSp>
                <p:nvGrpSpPr>
                  <p:cNvPr id="290438" name="Group 646"/>
                  <p:cNvGrpSpPr>
                    <a:grpSpLocks/>
                  </p:cNvGrpSpPr>
                  <p:nvPr/>
                </p:nvGrpSpPr>
                <p:grpSpPr bwMode="auto">
                  <a:xfrm>
                    <a:off x="634" y="3328"/>
                    <a:ext cx="116" cy="135"/>
                    <a:chOff x="634" y="3328"/>
                    <a:chExt cx="116" cy="135"/>
                  </a:xfrm>
                </p:grpSpPr>
                <p:grpSp>
                  <p:nvGrpSpPr>
                    <p:cNvPr id="290439" name="Group 6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4" y="3371"/>
                      <a:ext cx="115" cy="92"/>
                      <a:chOff x="634" y="3371"/>
                      <a:chExt cx="115" cy="92"/>
                    </a:xfrm>
                  </p:grpSpPr>
                  <p:grpSp>
                    <p:nvGrpSpPr>
                      <p:cNvPr id="290440" name="Group 6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4" y="3371"/>
                        <a:ext cx="41" cy="41"/>
                        <a:chOff x="634" y="3371"/>
                        <a:chExt cx="41" cy="41"/>
                      </a:xfrm>
                    </p:grpSpPr>
                    <p:sp>
                      <p:nvSpPr>
                        <p:cNvPr id="290441" name="Freeform 6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4" y="3371"/>
                          <a:ext cx="41" cy="4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6" y="15"/>
                            </a:cxn>
                            <a:cxn ang="0">
                              <a:pos x="89" y="51"/>
                            </a:cxn>
                            <a:cxn ang="0">
                              <a:pos x="101" y="64"/>
                            </a:cxn>
                            <a:cxn ang="0">
                              <a:pos x="120" y="78"/>
                            </a:cxn>
                            <a:cxn ang="0">
                              <a:pos x="128" y="83"/>
                            </a:cxn>
                            <a:cxn ang="0">
                              <a:pos x="141" y="84"/>
                            </a:cxn>
                            <a:cxn ang="0">
                              <a:pos x="141" y="11"/>
                            </a:cxn>
                            <a:cxn ang="0">
                              <a:pos x="285" y="73"/>
                            </a:cxn>
                            <a:cxn ang="0">
                              <a:pos x="221" y="224"/>
                            </a:cxn>
                            <a:cxn ang="0">
                              <a:pos x="170" y="248"/>
                            </a:cxn>
                            <a:cxn ang="0">
                              <a:pos x="152" y="227"/>
                            </a:cxn>
                            <a:cxn ang="0">
                              <a:pos x="128" y="205"/>
                            </a:cxn>
                            <a:cxn ang="0">
                              <a:pos x="106" y="189"/>
                            </a:cxn>
                            <a:cxn ang="0">
                              <a:pos x="85" y="164"/>
                            </a:cxn>
                            <a:cxn ang="0">
                              <a:pos x="67" y="136"/>
                            </a:cxn>
                            <a:cxn ang="0">
                              <a:pos x="53" y="106"/>
                            </a:cxn>
                            <a:cxn ang="0">
                              <a:pos x="32" y="78"/>
                            </a:cxn>
                            <a:cxn ang="0">
                              <a:pos x="21" y="64"/>
                            </a:cxn>
                            <a:cxn ang="0">
                              <a:pos x="14" y="53"/>
                            </a:cxn>
                            <a:cxn ang="0">
                              <a:pos x="0" y="0"/>
                            </a:cxn>
                            <a:cxn ang="0">
                              <a:pos x="56" y="15"/>
                            </a:cxn>
                          </a:cxnLst>
                          <a:rect l="0" t="0" r="r" b="b"/>
                          <a:pathLst>
                            <a:path w="285" h="248">
                              <a:moveTo>
                                <a:pt x="56" y="15"/>
                              </a:moveTo>
                              <a:lnTo>
                                <a:pt x="89" y="51"/>
                              </a:lnTo>
                              <a:lnTo>
                                <a:pt x="101" y="64"/>
                              </a:lnTo>
                              <a:lnTo>
                                <a:pt x="120" y="78"/>
                              </a:lnTo>
                              <a:lnTo>
                                <a:pt x="128" y="83"/>
                              </a:lnTo>
                              <a:lnTo>
                                <a:pt x="141" y="84"/>
                              </a:lnTo>
                              <a:lnTo>
                                <a:pt x="141" y="11"/>
                              </a:lnTo>
                              <a:lnTo>
                                <a:pt x="285" y="73"/>
                              </a:lnTo>
                              <a:lnTo>
                                <a:pt x="221" y="224"/>
                              </a:lnTo>
                              <a:lnTo>
                                <a:pt x="170" y="248"/>
                              </a:lnTo>
                              <a:lnTo>
                                <a:pt x="152" y="227"/>
                              </a:lnTo>
                              <a:lnTo>
                                <a:pt x="128" y="205"/>
                              </a:lnTo>
                              <a:lnTo>
                                <a:pt x="106" y="189"/>
                              </a:lnTo>
                              <a:lnTo>
                                <a:pt x="85" y="164"/>
                              </a:lnTo>
                              <a:lnTo>
                                <a:pt x="67" y="136"/>
                              </a:lnTo>
                              <a:lnTo>
                                <a:pt x="53" y="106"/>
                              </a:lnTo>
                              <a:lnTo>
                                <a:pt x="32" y="78"/>
                              </a:lnTo>
                              <a:lnTo>
                                <a:pt x="21" y="64"/>
                              </a:lnTo>
                              <a:lnTo>
                                <a:pt x="14" y="53"/>
                              </a:lnTo>
                              <a:lnTo>
                                <a:pt x="0" y="0"/>
                              </a:lnTo>
                              <a:lnTo>
                                <a:pt x="5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42" name="Freeform 6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2" y="3384"/>
                          <a:ext cx="10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0"/>
                            </a:cxn>
                            <a:cxn ang="0">
                              <a:pos x="0" y="7"/>
                            </a:cxn>
                            <a:cxn ang="0">
                              <a:pos x="15" y="25"/>
                            </a:cxn>
                            <a:cxn ang="0">
                              <a:pos x="30" y="43"/>
                            </a:cxn>
                            <a:cxn ang="0">
                              <a:pos x="42" y="60"/>
                            </a:cxn>
                            <a:cxn ang="0">
                              <a:pos x="54" y="78"/>
                            </a:cxn>
                            <a:cxn ang="0">
                              <a:pos x="65" y="98"/>
                            </a:cxn>
                            <a:cxn ang="0">
                              <a:pos x="62" y="82"/>
                            </a:cxn>
                            <a:cxn ang="0">
                              <a:pos x="51" y="61"/>
                            </a:cxn>
                            <a:cxn ang="0">
                              <a:pos x="37" y="37"/>
                            </a:cxn>
                            <a:cxn ang="0">
                              <a:pos x="20" y="15"/>
                            </a:cxn>
                            <a:cxn ang="0">
                              <a:pos x="8" y="0"/>
                            </a:cxn>
                          </a:cxnLst>
                          <a:rect l="0" t="0" r="r" b="b"/>
                          <a:pathLst>
                            <a:path w="65" h="98">
                              <a:moveTo>
                                <a:pt x="8" y="0"/>
                              </a:moveTo>
                              <a:lnTo>
                                <a:pt x="0" y="7"/>
                              </a:lnTo>
                              <a:lnTo>
                                <a:pt x="15" y="25"/>
                              </a:lnTo>
                              <a:lnTo>
                                <a:pt x="30" y="43"/>
                              </a:lnTo>
                              <a:lnTo>
                                <a:pt x="42" y="60"/>
                              </a:lnTo>
                              <a:lnTo>
                                <a:pt x="54" y="78"/>
                              </a:lnTo>
                              <a:lnTo>
                                <a:pt x="65" y="98"/>
                              </a:lnTo>
                              <a:lnTo>
                                <a:pt x="62" y="82"/>
                              </a:lnTo>
                              <a:lnTo>
                                <a:pt x="51" y="61"/>
                              </a:lnTo>
                              <a:lnTo>
                                <a:pt x="37" y="37"/>
                              </a:lnTo>
                              <a:lnTo>
                                <a:pt x="20" y="15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43" name="Group 6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8" y="3383"/>
                        <a:ext cx="31" cy="80"/>
                        <a:chOff x="718" y="3383"/>
                        <a:chExt cx="31" cy="80"/>
                      </a:xfrm>
                    </p:grpSpPr>
                    <p:sp>
                      <p:nvSpPr>
                        <p:cNvPr id="290444" name="Freeform 6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" y="3383"/>
                          <a:ext cx="31" cy="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1" y="68"/>
                            </a:cxn>
                            <a:cxn ang="0">
                              <a:pos x="123" y="80"/>
                            </a:cxn>
                            <a:cxn ang="0">
                              <a:pos x="118" y="95"/>
                            </a:cxn>
                            <a:cxn ang="0">
                              <a:pos x="114" y="126"/>
                            </a:cxn>
                            <a:cxn ang="0">
                              <a:pos x="109" y="146"/>
                            </a:cxn>
                            <a:cxn ang="0">
                              <a:pos x="105" y="163"/>
                            </a:cxn>
                            <a:cxn ang="0">
                              <a:pos x="99" y="182"/>
                            </a:cxn>
                            <a:cxn ang="0">
                              <a:pos x="93" y="201"/>
                            </a:cxn>
                            <a:cxn ang="0">
                              <a:pos x="84" y="217"/>
                            </a:cxn>
                            <a:cxn ang="0">
                              <a:pos x="75" y="232"/>
                            </a:cxn>
                            <a:cxn ang="0">
                              <a:pos x="70" y="247"/>
                            </a:cxn>
                            <a:cxn ang="0">
                              <a:pos x="67" y="261"/>
                            </a:cxn>
                            <a:cxn ang="0">
                              <a:pos x="60" y="279"/>
                            </a:cxn>
                            <a:cxn ang="0">
                              <a:pos x="51" y="298"/>
                            </a:cxn>
                            <a:cxn ang="0">
                              <a:pos x="43" y="315"/>
                            </a:cxn>
                            <a:cxn ang="0">
                              <a:pos x="38" y="326"/>
                            </a:cxn>
                            <a:cxn ang="0">
                              <a:pos x="28" y="337"/>
                            </a:cxn>
                            <a:cxn ang="0">
                              <a:pos x="0" y="359"/>
                            </a:cxn>
                            <a:cxn ang="0">
                              <a:pos x="0" y="482"/>
                            </a:cxn>
                            <a:cxn ang="0">
                              <a:pos x="12" y="473"/>
                            </a:cxn>
                            <a:cxn ang="0">
                              <a:pos x="22" y="458"/>
                            </a:cxn>
                            <a:cxn ang="0">
                              <a:pos x="31" y="443"/>
                            </a:cxn>
                            <a:cxn ang="0">
                              <a:pos x="39" y="432"/>
                            </a:cxn>
                            <a:cxn ang="0">
                              <a:pos x="46" y="427"/>
                            </a:cxn>
                            <a:cxn ang="0">
                              <a:pos x="51" y="420"/>
                            </a:cxn>
                            <a:cxn ang="0">
                              <a:pos x="58" y="413"/>
                            </a:cxn>
                            <a:cxn ang="0">
                              <a:pos x="65" y="410"/>
                            </a:cxn>
                            <a:cxn ang="0">
                              <a:pos x="68" y="404"/>
                            </a:cxn>
                            <a:cxn ang="0">
                              <a:pos x="71" y="397"/>
                            </a:cxn>
                            <a:cxn ang="0">
                              <a:pos x="75" y="389"/>
                            </a:cxn>
                            <a:cxn ang="0">
                              <a:pos x="83" y="376"/>
                            </a:cxn>
                            <a:cxn ang="0">
                              <a:pos x="93" y="357"/>
                            </a:cxn>
                            <a:cxn ang="0">
                              <a:pos x="110" y="332"/>
                            </a:cxn>
                            <a:cxn ang="0">
                              <a:pos x="129" y="307"/>
                            </a:cxn>
                            <a:cxn ang="0">
                              <a:pos x="153" y="279"/>
                            </a:cxn>
                            <a:cxn ang="0">
                              <a:pos x="172" y="257"/>
                            </a:cxn>
                            <a:cxn ang="0">
                              <a:pos x="192" y="231"/>
                            </a:cxn>
                            <a:cxn ang="0">
                              <a:pos x="199" y="222"/>
                            </a:cxn>
                            <a:cxn ang="0">
                              <a:pos x="202" y="216"/>
                            </a:cxn>
                            <a:cxn ang="0">
                              <a:pos x="203" y="204"/>
                            </a:cxn>
                            <a:cxn ang="0">
                              <a:pos x="207" y="172"/>
                            </a:cxn>
                            <a:cxn ang="0">
                              <a:pos x="210" y="144"/>
                            </a:cxn>
                            <a:cxn ang="0">
                              <a:pos x="215" y="114"/>
                            </a:cxn>
                            <a:cxn ang="0">
                              <a:pos x="217" y="74"/>
                            </a:cxn>
                            <a:cxn ang="0">
                              <a:pos x="217" y="49"/>
                            </a:cxn>
                            <a:cxn ang="0">
                              <a:pos x="214" y="0"/>
                            </a:cxn>
                            <a:cxn ang="0">
                              <a:pos x="121" y="68"/>
                            </a:cxn>
                          </a:cxnLst>
                          <a:rect l="0" t="0" r="r" b="b"/>
                          <a:pathLst>
                            <a:path w="217" h="482">
                              <a:moveTo>
                                <a:pt x="121" y="68"/>
                              </a:moveTo>
                              <a:lnTo>
                                <a:pt x="123" y="80"/>
                              </a:lnTo>
                              <a:lnTo>
                                <a:pt x="118" y="95"/>
                              </a:lnTo>
                              <a:lnTo>
                                <a:pt x="114" y="126"/>
                              </a:lnTo>
                              <a:lnTo>
                                <a:pt x="109" y="146"/>
                              </a:lnTo>
                              <a:lnTo>
                                <a:pt x="105" y="163"/>
                              </a:lnTo>
                              <a:lnTo>
                                <a:pt x="99" y="182"/>
                              </a:lnTo>
                              <a:lnTo>
                                <a:pt x="93" y="201"/>
                              </a:lnTo>
                              <a:lnTo>
                                <a:pt x="84" y="217"/>
                              </a:lnTo>
                              <a:lnTo>
                                <a:pt x="75" y="232"/>
                              </a:lnTo>
                              <a:lnTo>
                                <a:pt x="70" y="247"/>
                              </a:lnTo>
                              <a:lnTo>
                                <a:pt x="67" y="261"/>
                              </a:lnTo>
                              <a:lnTo>
                                <a:pt x="60" y="279"/>
                              </a:lnTo>
                              <a:lnTo>
                                <a:pt x="51" y="298"/>
                              </a:lnTo>
                              <a:lnTo>
                                <a:pt x="43" y="315"/>
                              </a:lnTo>
                              <a:lnTo>
                                <a:pt x="38" y="326"/>
                              </a:lnTo>
                              <a:lnTo>
                                <a:pt x="28" y="337"/>
                              </a:lnTo>
                              <a:lnTo>
                                <a:pt x="0" y="359"/>
                              </a:lnTo>
                              <a:lnTo>
                                <a:pt x="0" y="482"/>
                              </a:lnTo>
                              <a:lnTo>
                                <a:pt x="12" y="473"/>
                              </a:lnTo>
                              <a:lnTo>
                                <a:pt x="22" y="458"/>
                              </a:lnTo>
                              <a:lnTo>
                                <a:pt x="31" y="443"/>
                              </a:lnTo>
                              <a:lnTo>
                                <a:pt x="39" y="432"/>
                              </a:lnTo>
                              <a:lnTo>
                                <a:pt x="46" y="427"/>
                              </a:lnTo>
                              <a:lnTo>
                                <a:pt x="51" y="420"/>
                              </a:lnTo>
                              <a:lnTo>
                                <a:pt x="58" y="413"/>
                              </a:lnTo>
                              <a:lnTo>
                                <a:pt x="65" y="410"/>
                              </a:lnTo>
                              <a:lnTo>
                                <a:pt x="68" y="404"/>
                              </a:lnTo>
                              <a:lnTo>
                                <a:pt x="71" y="397"/>
                              </a:lnTo>
                              <a:lnTo>
                                <a:pt x="75" y="389"/>
                              </a:lnTo>
                              <a:lnTo>
                                <a:pt x="83" y="376"/>
                              </a:lnTo>
                              <a:lnTo>
                                <a:pt x="93" y="357"/>
                              </a:lnTo>
                              <a:lnTo>
                                <a:pt x="110" y="332"/>
                              </a:lnTo>
                              <a:lnTo>
                                <a:pt x="129" y="307"/>
                              </a:lnTo>
                              <a:lnTo>
                                <a:pt x="153" y="279"/>
                              </a:lnTo>
                              <a:lnTo>
                                <a:pt x="172" y="257"/>
                              </a:lnTo>
                              <a:lnTo>
                                <a:pt x="192" y="231"/>
                              </a:lnTo>
                              <a:lnTo>
                                <a:pt x="199" y="222"/>
                              </a:lnTo>
                              <a:lnTo>
                                <a:pt x="202" y="216"/>
                              </a:lnTo>
                              <a:lnTo>
                                <a:pt x="203" y="204"/>
                              </a:lnTo>
                              <a:lnTo>
                                <a:pt x="207" y="172"/>
                              </a:lnTo>
                              <a:lnTo>
                                <a:pt x="210" y="144"/>
                              </a:lnTo>
                              <a:lnTo>
                                <a:pt x="215" y="114"/>
                              </a:lnTo>
                              <a:lnTo>
                                <a:pt x="217" y="74"/>
                              </a:lnTo>
                              <a:lnTo>
                                <a:pt x="217" y="49"/>
                              </a:lnTo>
                              <a:lnTo>
                                <a:pt x="214" y="0"/>
                              </a:lnTo>
                              <a:lnTo>
                                <a:pt x="121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45" name="Freeform 6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6" y="3405"/>
                          <a:ext cx="13" cy="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53"/>
                            </a:cxn>
                            <a:cxn ang="0">
                              <a:pos x="14" y="147"/>
                            </a:cxn>
                            <a:cxn ang="0">
                              <a:pos x="27" y="137"/>
                            </a:cxn>
                            <a:cxn ang="0">
                              <a:pos x="36" y="127"/>
                            </a:cxn>
                            <a:cxn ang="0">
                              <a:pos x="43" y="114"/>
                            </a:cxn>
                            <a:cxn ang="0">
                              <a:pos x="47" y="101"/>
                            </a:cxn>
                            <a:cxn ang="0">
                              <a:pos x="47" y="87"/>
                            </a:cxn>
                            <a:cxn ang="0">
                              <a:pos x="49" y="71"/>
                            </a:cxn>
                            <a:cxn ang="0">
                              <a:pos x="51" y="60"/>
                            </a:cxn>
                            <a:cxn ang="0">
                              <a:pos x="56" y="53"/>
                            </a:cxn>
                            <a:cxn ang="0">
                              <a:pos x="61" y="48"/>
                            </a:cxn>
                            <a:cxn ang="0">
                              <a:pos x="64" y="38"/>
                            </a:cxn>
                            <a:cxn ang="0">
                              <a:pos x="68" y="30"/>
                            </a:cxn>
                            <a:cxn ang="0">
                              <a:pos x="75" y="22"/>
                            </a:cxn>
                            <a:cxn ang="0">
                              <a:pos x="83" y="17"/>
                            </a:cxn>
                            <a:cxn ang="0">
                              <a:pos x="92" y="15"/>
                            </a:cxn>
                            <a:cxn ang="0">
                              <a:pos x="91" y="9"/>
                            </a:cxn>
                            <a:cxn ang="0">
                              <a:pos x="94" y="0"/>
                            </a:cxn>
                            <a:cxn ang="0">
                              <a:pos x="88" y="4"/>
                            </a:cxn>
                            <a:cxn ang="0">
                              <a:pos x="80" y="7"/>
                            </a:cxn>
                            <a:cxn ang="0">
                              <a:pos x="68" y="8"/>
                            </a:cxn>
                            <a:cxn ang="0">
                              <a:pos x="60" y="5"/>
                            </a:cxn>
                            <a:cxn ang="0">
                              <a:pos x="53" y="0"/>
                            </a:cxn>
                            <a:cxn ang="0">
                              <a:pos x="49" y="22"/>
                            </a:cxn>
                            <a:cxn ang="0">
                              <a:pos x="43" y="40"/>
                            </a:cxn>
                            <a:cxn ang="0">
                              <a:pos x="39" y="58"/>
                            </a:cxn>
                            <a:cxn ang="0">
                              <a:pos x="35" y="69"/>
                            </a:cxn>
                            <a:cxn ang="0">
                              <a:pos x="27" y="82"/>
                            </a:cxn>
                            <a:cxn ang="0">
                              <a:pos x="21" y="92"/>
                            </a:cxn>
                            <a:cxn ang="0">
                              <a:pos x="15" y="105"/>
                            </a:cxn>
                            <a:cxn ang="0">
                              <a:pos x="9" y="122"/>
                            </a:cxn>
                            <a:cxn ang="0">
                              <a:pos x="5" y="138"/>
                            </a:cxn>
                            <a:cxn ang="0">
                              <a:pos x="0" y="153"/>
                            </a:cxn>
                          </a:cxnLst>
                          <a:rect l="0" t="0" r="r" b="b"/>
                          <a:pathLst>
                            <a:path w="94" h="153">
                              <a:moveTo>
                                <a:pt x="0" y="153"/>
                              </a:moveTo>
                              <a:lnTo>
                                <a:pt x="14" y="147"/>
                              </a:lnTo>
                              <a:lnTo>
                                <a:pt x="27" y="137"/>
                              </a:lnTo>
                              <a:lnTo>
                                <a:pt x="36" y="127"/>
                              </a:lnTo>
                              <a:lnTo>
                                <a:pt x="43" y="114"/>
                              </a:lnTo>
                              <a:lnTo>
                                <a:pt x="47" y="101"/>
                              </a:lnTo>
                              <a:lnTo>
                                <a:pt x="47" y="87"/>
                              </a:lnTo>
                              <a:lnTo>
                                <a:pt x="49" y="71"/>
                              </a:lnTo>
                              <a:lnTo>
                                <a:pt x="51" y="60"/>
                              </a:lnTo>
                              <a:lnTo>
                                <a:pt x="56" y="53"/>
                              </a:lnTo>
                              <a:lnTo>
                                <a:pt x="61" y="48"/>
                              </a:lnTo>
                              <a:lnTo>
                                <a:pt x="64" y="38"/>
                              </a:lnTo>
                              <a:lnTo>
                                <a:pt x="68" y="30"/>
                              </a:lnTo>
                              <a:lnTo>
                                <a:pt x="75" y="22"/>
                              </a:lnTo>
                              <a:lnTo>
                                <a:pt x="83" y="17"/>
                              </a:lnTo>
                              <a:lnTo>
                                <a:pt x="92" y="15"/>
                              </a:lnTo>
                              <a:lnTo>
                                <a:pt x="91" y="9"/>
                              </a:lnTo>
                              <a:lnTo>
                                <a:pt x="94" y="0"/>
                              </a:lnTo>
                              <a:lnTo>
                                <a:pt x="88" y="4"/>
                              </a:lnTo>
                              <a:lnTo>
                                <a:pt x="80" y="7"/>
                              </a:lnTo>
                              <a:lnTo>
                                <a:pt x="68" y="8"/>
                              </a:lnTo>
                              <a:lnTo>
                                <a:pt x="60" y="5"/>
                              </a:lnTo>
                              <a:lnTo>
                                <a:pt x="53" y="0"/>
                              </a:lnTo>
                              <a:lnTo>
                                <a:pt x="49" y="22"/>
                              </a:lnTo>
                              <a:lnTo>
                                <a:pt x="43" y="40"/>
                              </a:lnTo>
                              <a:lnTo>
                                <a:pt x="39" y="58"/>
                              </a:lnTo>
                              <a:lnTo>
                                <a:pt x="35" y="69"/>
                              </a:lnTo>
                              <a:lnTo>
                                <a:pt x="27" y="82"/>
                              </a:lnTo>
                              <a:lnTo>
                                <a:pt x="21" y="92"/>
                              </a:lnTo>
                              <a:lnTo>
                                <a:pt x="15" y="105"/>
                              </a:lnTo>
                              <a:lnTo>
                                <a:pt x="9" y="122"/>
                              </a:lnTo>
                              <a:lnTo>
                                <a:pt x="5" y="138"/>
                              </a:lnTo>
                              <a:lnTo>
                                <a:pt x="0" y="1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F6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290446" name="Group 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" y="3328"/>
                      <a:ext cx="98" cy="115"/>
                      <a:chOff x="652" y="3328"/>
                      <a:chExt cx="98" cy="115"/>
                    </a:xfrm>
                  </p:grpSpPr>
                  <p:sp>
                    <p:nvSpPr>
                      <p:cNvPr id="290447" name="Freeform 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" y="3328"/>
                        <a:ext cx="98" cy="1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" y="309"/>
                          </a:cxn>
                          <a:cxn ang="0">
                            <a:pos x="175" y="31"/>
                          </a:cxn>
                          <a:cxn ang="0">
                            <a:pos x="218" y="23"/>
                          </a:cxn>
                          <a:cxn ang="0">
                            <a:pos x="252" y="14"/>
                          </a:cxn>
                          <a:cxn ang="0">
                            <a:pos x="280" y="4"/>
                          </a:cxn>
                          <a:cxn ang="0">
                            <a:pos x="301" y="1"/>
                          </a:cxn>
                          <a:cxn ang="0">
                            <a:pos x="300" y="11"/>
                          </a:cxn>
                          <a:cxn ang="0">
                            <a:pos x="320" y="20"/>
                          </a:cxn>
                          <a:cxn ang="0">
                            <a:pos x="363" y="29"/>
                          </a:cxn>
                          <a:cxn ang="0">
                            <a:pos x="407" y="33"/>
                          </a:cxn>
                          <a:cxn ang="0">
                            <a:pos x="448" y="32"/>
                          </a:cxn>
                          <a:cxn ang="0">
                            <a:pos x="482" y="27"/>
                          </a:cxn>
                          <a:cxn ang="0">
                            <a:pos x="501" y="19"/>
                          </a:cxn>
                          <a:cxn ang="0">
                            <a:pos x="514" y="9"/>
                          </a:cxn>
                          <a:cxn ang="0">
                            <a:pos x="509" y="0"/>
                          </a:cxn>
                          <a:cxn ang="0">
                            <a:pos x="530" y="4"/>
                          </a:cxn>
                          <a:cxn ang="0">
                            <a:pos x="555" y="15"/>
                          </a:cxn>
                          <a:cxn ang="0">
                            <a:pos x="576" y="30"/>
                          </a:cxn>
                          <a:cxn ang="0">
                            <a:pos x="597" y="40"/>
                          </a:cxn>
                          <a:cxn ang="0">
                            <a:pos x="621" y="47"/>
                          </a:cxn>
                          <a:cxn ang="0">
                            <a:pos x="647" y="55"/>
                          </a:cxn>
                          <a:cxn ang="0">
                            <a:pos x="669" y="68"/>
                          </a:cxn>
                          <a:cxn ang="0">
                            <a:pos x="677" y="86"/>
                          </a:cxn>
                          <a:cxn ang="0">
                            <a:pos x="681" y="119"/>
                          </a:cxn>
                          <a:cxn ang="0">
                            <a:pos x="681" y="228"/>
                          </a:cxn>
                          <a:cxn ang="0">
                            <a:pos x="678" y="339"/>
                          </a:cxn>
                          <a:cxn ang="0">
                            <a:pos x="677" y="400"/>
                          </a:cxn>
                          <a:cxn ang="0">
                            <a:pos x="673" y="416"/>
                          </a:cxn>
                          <a:cxn ang="0">
                            <a:pos x="657" y="420"/>
                          </a:cxn>
                          <a:cxn ang="0">
                            <a:pos x="626" y="420"/>
                          </a:cxn>
                          <a:cxn ang="0">
                            <a:pos x="593" y="426"/>
                          </a:cxn>
                          <a:cxn ang="0">
                            <a:pos x="563" y="458"/>
                          </a:cxn>
                          <a:cxn ang="0">
                            <a:pos x="552" y="499"/>
                          </a:cxn>
                          <a:cxn ang="0">
                            <a:pos x="529" y="538"/>
                          </a:cxn>
                          <a:cxn ang="0">
                            <a:pos x="520" y="554"/>
                          </a:cxn>
                          <a:cxn ang="0">
                            <a:pos x="520" y="571"/>
                          </a:cxn>
                          <a:cxn ang="0">
                            <a:pos x="503" y="586"/>
                          </a:cxn>
                          <a:cxn ang="0">
                            <a:pos x="487" y="611"/>
                          </a:cxn>
                          <a:cxn ang="0">
                            <a:pos x="448" y="683"/>
                          </a:cxn>
                          <a:cxn ang="0">
                            <a:pos x="352" y="689"/>
                          </a:cxn>
                          <a:cxn ang="0">
                            <a:pos x="233" y="687"/>
                          </a:cxn>
                          <a:cxn ang="0">
                            <a:pos x="133" y="670"/>
                          </a:cxn>
                          <a:cxn ang="0">
                            <a:pos x="37" y="637"/>
                          </a:cxn>
                          <a:cxn ang="0">
                            <a:pos x="3" y="605"/>
                          </a:cxn>
                          <a:cxn ang="0">
                            <a:pos x="14" y="577"/>
                          </a:cxn>
                          <a:cxn ang="0">
                            <a:pos x="37" y="545"/>
                          </a:cxn>
                          <a:cxn ang="0">
                            <a:pos x="58" y="525"/>
                          </a:cxn>
                          <a:cxn ang="0">
                            <a:pos x="43" y="519"/>
                          </a:cxn>
                          <a:cxn ang="0">
                            <a:pos x="46" y="495"/>
                          </a:cxn>
                          <a:cxn ang="0">
                            <a:pos x="88" y="447"/>
                          </a:cxn>
                          <a:cxn ang="0">
                            <a:pos x="99" y="417"/>
                          </a:cxn>
                          <a:cxn ang="0">
                            <a:pos x="96" y="393"/>
                          </a:cxn>
                          <a:cxn ang="0">
                            <a:pos x="73" y="377"/>
                          </a:cxn>
                          <a:cxn ang="0">
                            <a:pos x="24" y="358"/>
                          </a:cxn>
                        </a:cxnLst>
                        <a:rect l="0" t="0" r="r" b="b"/>
                        <a:pathLst>
                          <a:path w="686" h="690">
                            <a:moveTo>
                              <a:pt x="5" y="344"/>
                            </a:moveTo>
                            <a:lnTo>
                              <a:pt x="20" y="309"/>
                            </a:lnTo>
                            <a:lnTo>
                              <a:pt x="101" y="78"/>
                            </a:lnTo>
                            <a:lnTo>
                              <a:pt x="175" y="31"/>
                            </a:lnTo>
                            <a:lnTo>
                              <a:pt x="199" y="26"/>
                            </a:lnTo>
                            <a:lnTo>
                              <a:pt x="218" y="23"/>
                            </a:lnTo>
                            <a:lnTo>
                              <a:pt x="234" y="19"/>
                            </a:lnTo>
                            <a:lnTo>
                              <a:pt x="252" y="14"/>
                            </a:lnTo>
                            <a:lnTo>
                              <a:pt x="267" y="8"/>
                            </a:lnTo>
                            <a:lnTo>
                              <a:pt x="280" y="4"/>
                            </a:lnTo>
                            <a:lnTo>
                              <a:pt x="294" y="1"/>
                            </a:lnTo>
                            <a:lnTo>
                              <a:pt x="301" y="1"/>
                            </a:lnTo>
                            <a:lnTo>
                              <a:pt x="297" y="6"/>
                            </a:lnTo>
                            <a:lnTo>
                              <a:pt x="300" y="11"/>
                            </a:lnTo>
                            <a:lnTo>
                              <a:pt x="306" y="14"/>
                            </a:lnTo>
                            <a:lnTo>
                              <a:pt x="320" y="20"/>
                            </a:lnTo>
                            <a:lnTo>
                              <a:pt x="344" y="26"/>
                            </a:lnTo>
                            <a:lnTo>
                              <a:pt x="363" y="29"/>
                            </a:lnTo>
                            <a:lnTo>
                              <a:pt x="382" y="32"/>
                            </a:lnTo>
                            <a:lnTo>
                              <a:pt x="407" y="33"/>
                            </a:lnTo>
                            <a:lnTo>
                              <a:pt x="430" y="33"/>
                            </a:lnTo>
                            <a:lnTo>
                              <a:pt x="448" y="32"/>
                            </a:lnTo>
                            <a:lnTo>
                              <a:pt x="466" y="30"/>
                            </a:lnTo>
                            <a:lnTo>
                              <a:pt x="482" y="27"/>
                            </a:lnTo>
                            <a:lnTo>
                              <a:pt x="492" y="23"/>
                            </a:lnTo>
                            <a:lnTo>
                              <a:pt x="501" y="19"/>
                            </a:lnTo>
                            <a:lnTo>
                              <a:pt x="509" y="14"/>
                            </a:lnTo>
                            <a:lnTo>
                              <a:pt x="514" y="9"/>
                            </a:lnTo>
                            <a:lnTo>
                              <a:pt x="515" y="5"/>
                            </a:lnTo>
                            <a:lnTo>
                              <a:pt x="509" y="0"/>
                            </a:lnTo>
                            <a:lnTo>
                              <a:pt x="518" y="1"/>
                            </a:lnTo>
                            <a:lnTo>
                              <a:pt x="530" y="4"/>
                            </a:lnTo>
                            <a:lnTo>
                              <a:pt x="543" y="9"/>
                            </a:lnTo>
                            <a:lnTo>
                              <a:pt x="555" y="15"/>
                            </a:lnTo>
                            <a:lnTo>
                              <a:pt x="566" y="23"/>
                            </a:lnTo>
                            <a:lnTo>
                              <a:pt x="576" y="30"/>
                            </a:lnTo>
                            <a:lnTo>
                              <a:pt x="585" y="36"/>
                            </a:lnTo>
                            <a:lnTo>
                              <a:pt x="597" y="40"/>
                            </a:lnTo>
                            <a:lnTo>
                              <a:pt x="609" y="44"/>
                            </a:lnTo>
                            <a:lnTo>
                              <a:pt x="621" y="47"/>
                            </a:lnTo>
                            <a:lnTo>
                              <a:pt x="633" y="50"/>
                            </a:lnTo>
                            <a:lnTo>
                              <a:pt x="647" y="55"/>
                            </a:lnTo>
                            <a:lnTo>
                              <a:pt x="659" y="60"/>
                            </a:lnTo>
                            <a:lnTo>
                              <a:pt x="669" y="68"/>
                            </a:lnTo>
                            <a:lnTo>
                              <a:pt x="674" y="76"/>
                            </a:lnTo>
                            <a:lnTo>
                              <a:pt x="677" y="86"/>
                            </a:lnTo>
                            <a:lnTo>
                              <a:pt x="678" y="101"/>
                            </a:lnTo>
                            <a:lnTo>
                              <a:pt x="681" y="119"/>
                            </a:lnTo>
                            <a:lnTo>
                              <a:pt x="681" y="155"/>
                            </a:lnTo>
                            <a:lnTo>
                              <a:pt x="681" y="228"/>
                            </a:lnTo>
                            <a:lnTo>
                              <a:pt x="686" y="309"/>
                            </a:lnTo>
                            <a:lnTo>
                              <a:pt x="678" y="339"/>
                            </a:lnTo>
                            <a:lnTo>
                              <a:pt x="676" y="376"/>
                            </a:lnTo>
                            <a:lnTo>
                              <a:pt x="677" y="400"/>
                            </a:lnTo>
                            <a:lnTo>
                              <a:pt x="681" y="415"/>
                            </a:lnTo>
                            <a:lnTo>
                              <a:pt x="673" y="416"/>
                            </a:lnTo>
                            <a:lnTo>
                              <a:pt x="665" y="418"/>
                            </a:lnTo>
                            <a:lnTo>
                              <a:pt x="657" y="420"/>
                            </a:lnTo>
                            <a:lnTo>
                              <a:pt x="642" y="419"/>
                            </a:lnTo>
                            <a:lnTo>
                              <a:pt x="626" y="420"/>
                            </a:lnTo>
                            <a:lnTo>
                              <a:pt x="613" y="422"/>
                            </a:lnTo>
                            <a:lnTo>
                              <a:pt x="593" y="426"/>
                            </a:lnTo>
                            <a:lnTo>
                              <a:pt x="567" y="432"/>
                            </a:lnTo>
                            <a:lnTo>
                              <a:pt x="563" y="458"/>
                            </a:lnTo>
                            <a:lnTo>
                              <a:pt x="557" y="482"/>
                            </a:lnTo>
                            <a:lnTo>
                              <a:pt x="552" y="499"/>
                            </a:lnTo>
                            <a:lnTo>
                              <a:pt x="545" y="521"/>
                            </a:lnTo>
                            <a:lnTo>
                              <a:pt x="529" y="538"/>
                            </a:lnTo>
                            <a:lnTo>
                              <a:pt x="523" y="545"/>
                            </a:lnTo>
                            <a:lnTo>
                              <a:pt x="520" y="554"/>
                            </a:lnTo>
                            <a:lnTo>
                              <a:pt x="518" y="564"/>
                            </a:lnTo>
                            <a:lnTo>
                              <a:pt x="520" y="571"/>
                            </a:lnTo>
                            <a:lnTo>
                              <a:pt x="512" y="577"/>
                            </a:lnTo>
                            <a:lnTo>
                              <a:pt x="503" y="586"/>
                            </a:lnTo>
                            <a:lnTo>
                              <a:pt x="494" y="597"/>
                            </a:lnTo>
                            <a:lnTo>
                              <a:pt x="487" y="611"/>
                            </a:lnTo>
                            <a:lnTo>
                              <a:pt x="482" y="677"/>
                            </a:lnTo>
                            <a:lnTo>
                              <a:pt x="448" y="683"/>
                            </a:lnTo>
                            <a:lnTo>
                              <a:pt x="399" y="687"/>
                            </a:lnTo>
                            <a:lnTo>
                              <a:pt x="352" y="689"/>
                            </a:lnTo>
                            <a:lnTo>
                              <a:pt x="293" y="690"/>
                            </a:lnTo>
                            <a:lnTo>
                              <a:pt x="233" y="687"/>
                            </a:lnTo>
                            <a:lnTo>
                              <a:pt x="177" y="679"/>
                            </a:lnTo>
                            <a:lnTo>
                              <a:pt x="133" y="670"/>
                            </a:lnTo>
                            <a:lnTo>
                              <a:pt x="80" y="657"/>
                            </a:lnTo>
                            <a:lnTo>
                              <a:pt x="37" y="637"/>
                            </a:lnTo>
                            <a:lnTo>
                              <a:pt x="0" y="618"/>
                            </a:lnTo>
                            <a:lnTo>
                              <a:pt x="3" y="605"/>
                            </a:lnTo>
                            <a:lnTo>
                              <a:pt x="6" y="592"/>
                            </a:lnTo>
                            <a:lnTo>
                              <a:pt x="14" y="577"/>
                            </a:lnTo>
                            <a:lnTo>
                              <a:pt x="25" y="561"/>
                            </a:lnTo>
                            <a:lnTo>
                              <a:pt x="37" y="545"/>
                            </a:lnTo>
                            <a:lnTo>
                              <a:pt x="54" y="529"/>
                            </a:lnTo>
                            <a:lnTo>
                              <a:pt x="58" y="525"/>
                            </a:lnTo>
                            <a:lnTo>
                              <a:pt x="50" y="523"/>
                            </a:lnTo>
                            <a:lnTo>
                              <a:pt x="43" y="519"/>
                            </a:lnTo>
                            <a:lnTo>
                              <a:pt x="41" y="510"/>
                            </a:lnTo>
                            <a:lnTo>
                              <a:pt x="46" y="495"/>
                            </a:lnTo>
                            <a:lnTo>
                              <a:pt x="58" y="477"/>
                            </a:lnTo>
                            <a:lnTo>
                              <a:pt x="88" y="447"/>
                            </a:lnTo>
                            <a:lnTo>
                              <a:pt x="94" y="429"/>
                            </a:lnTo>
                            <a:lnTo>
                              <a:pt x="99" y="417"/>
                            </a:lnTo>
                            <a:lnTo>
                              <a:pt x="100" y="405"/>
                            </a:lnTo>
                            <a:lnTo>
                              <a:pt x="96" y="393"/>
                            </a:lnTo>
                            <a:lnTo>
                              <a:pt x="90" y="383"/>
                            </a:lnTo>
                            <a:lnTo>
                              <a:pt x="73" y="377"/>
                            </a:lnTo>
                            <a:lnTo>
                              <a:pt x="49" y="367"/>
                            </a:lnTo>
                            <a:lnTo>
                              <a:pt x="24" y="358"/>
                            </a:lnTo>
                            <a:lnTo>
                              <a:pt x="5" y="344"/>
                            </a:lnTo>
                            <a:close/>
                          </a:path>
                        </a:pathLst>
                      </a:custGeom>
                      <a:solidFill>
                        <a:srgbClr val="FF7F9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grpSp>
                    <p:nvGrpSpPr>
                      <p:cNvPr id="290448" name="Group 6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8" y="3330"/>
                        <a:ext cx="92" cy="111"/>
                        <a:chOff x="658" y="3330"/>
                        <a:chExt cx="92" cy="111"/>
                      </a:xfrm>
                    </p:grpSpPr>
                    <p:sp>
                      <p:nvSpPr>
                        <p:cNvPr id="290449" name="Freeform 6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8" y="3343"/>
                          <a:ext cx="32" cy="7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1" y="5"/>
                            </a:cxn>
                            <a:cxn ang="0">
                              <a:pos x="209" y="2"/>
                            </a:cxn>
                            <a:cxn ang="0">
                              <a:pos x="195" y="0"/>
                            </a:cxn>
                            <a:cxn ang="0">
                              <a:pos x="181" y="0"/>
                            </a:cxn>
                            <a:cxn ang="0">
                              <a:pos x="167" y="4"/>
                            </a:cxn>
                            <a:cxn ang="0">
                              <a:pos x="152" y="14"/>
                            </a:cxn>
                            <a:cxn ang="0">
                              <a:pos x="140" y="27"/>
                            </a:cxn>
                            <a:cxn ang="0">
                              <a:pos x="127" y="42"/>
                            </a:cxn>
                            <a:cxn ang="0">
                              <a:pos x="116" y="61"/>
                            </a:cxn>
                            <a:cxn ang="0">
                              <a:pos x="106" y="79"/>
                            </a:cxn>
                            <a:cxn ang="0">
                              <a:pos x="93" y="100"/>
                            </a:cxn>
                            <a:cxn ang="0">
                              <a:pos x="80" y="120"/>
                            </a:cxn>
                            <a:cxn ang="0">
                              <a:pos x="60" y="142"/>
                            </a:cxn>
                            <a:cxn ang="0">
                              <a:pos x="39" y="160"/>
                            </a:cxn>
                            <a:cxn ang="0">
                              <a:pos x="23" y="174"/>
                            </a:cxn>
                            <a:cxn ang="0">
                              <a:pos x="12" y="185"/>
                            </a:cxn>
                            <a:cxn ang="0">
                              <a:pos x="4" y="197"/>
                            </a:cxn>
                            <a:cxn ang="0">
                              <a:pos x="0" y="207"/>
                            </a:cxn>
                            <a:cxn ang="0">
                              <a:pos x="3" y="219"/>
                            </a:cxn>
                            <a:cxn ang="0">
                              <a:pos x="8" y="231"/>
                            </a:cxn>
                            <a:cxn ang="0">
                              <a:pos x="15" y="243"/>
                            </a:cxn>
                            <a:cxn ang="0">
                              <a:pos x="18" y="270"/>
                            </a:cxn>
                            <a:cxn ang="0">
                              <a:pos x="20" y="282"/>
                            </a:cxn>
                            <a:cxn ang="0">
                              <a:pos x="22" y="300"/>
                            </a:cxn>
                            <a:cxn ang="0">
                              <a:pos x="27" y="319"/>
                            </a:cxn>
                            <a:cxn ang="0">
                              <a:pos x="35" y="338"/>
                            </a:cxn>
                            <a:cxn ang="0">
                              <a:pos x="46" y="352"/>
                            </a:cxn>
                            <a:cxn ang="0">
                              <a:pos x="55" y="369"/>
                            </a:cxn>
                            <a:cxn ang="0">
                              <a:pos x="61" y="387"/>
                            </a:cxn>
                            <a:cxn ang="0">
                              <a:pos x="66" y="405"/>
                            </a:cxn>
                            <a:cxn ang="0">
                              <a:pos x="68" y="418"/>
                            </a:cxn>
                            <a:cxn ang="0">
                              <a:pos x="69" y="433"/>
                            </a:cxn>
                            <a:cxn ang="0">
                              <a:pos x="67" y="444"/>
                            </a:cxn>
                            <a:cxn ang="0">
                              <a:pos x="64" y="453"/>
                            </a:cxn>
                            <a:cxn ang="0">
                              <a:pos x="71" y="446"/>
                            </a:cxn>
                            <a:cxn ang="0">
                              <a:pos x="80" y="436"/>
                            </a:cxn>
                            <a:cxn ang="0">
                              <a:pos x="88" y="426"/>
                            </a:cxn>
                            <a:cxn ang="0">
                              <a:pos x="93" y="414"/>
                            </a:cxn>
                            <a:cxn ang="0">
                              <a:pos x="99" y="394"/>
                            </a:cxn>
                            <a:cxn ang="0">
                              <a:pos x="103" y="380"/>
                            </a:cxn>
                            <a:cxn ang="0">
                              <a:pos x="107" y="366"/>
                            </a:cxn>
                            <a:cxn ang="0">
                              <a:pos x="109" y="351"/>
                            </a:cxn>
                            <a:cxn ang="0">
                              <a:pos x="110" y="338"/>
                            </a:cxn>
                            <a:cxn ang="0">
                              <a:pos x="120" y="335"/>
                            </a:cxn>
                            <a:cxn ang="0">
                              <a:pos x="134" y="333"/>
                            </a:cxn>
                            <a:cxn ang="0">
                              <a:pos x="151" y="330"/>
                            </a:cxn>
                            <a:cxn ang="0">
                              <a:pos x="165" y="327"/>
                            </a:cxn>
                            <a:cxn ang="0">
                              <a:pos x="178" y="325"/>
                            </a:cxn>
                            <a:cxn ang="0">
                              <a:pos x="188" y="325"/>
                            </a:cxn>
                            <a:cxn ang="0">
                              <a:pos x="194" y="316"/>
                            </a:cxn>
                            <a:cxn ang="0">
                              <a:pos x="200" y="302"/>
                            </a:cxn>
                            <a:cxn ang="0">
                              <a:pos x="203" y="285"/>
                            </a:cxn>
                            <a:cxn ang="0">
                              <a:pos x="204" y="264"/>
                            </a:cxn>
                            <a:cxn ang="0">
                              <a:pos x="207" y="245"/>
                            </a:cxn>
                            <a:cxn ang="0">
                              <a:pos x="212" y="228"/>
                            </a:cxn>
                            <a:cxn ang="0">
                              <a:pos x="217" y="215"/>
                            </a:cxn>
                            <a:cxn ang="0">
                              <a:pos x="229" y="202"/>
                            </a:cxn>
                            <a:cxn ang="0">
                              <a:pos x="224" y="170"/>
                            </a:cxn>
                            <a:cxn ang="0">
                              <a:pos x="224" y="134"/>
                            </a:cxn>
                            <a:cxn ang="0">
                              <a:pos x="224" y="97"/>
                            </a:cxn>
                            <a:cxn ang="0">
                              <a:pos x="224" y="64"/>
                            </a:cxn>
                            <a:cxn ang="0">
                              <a:pos x="224" y="31"/>
                            </a:cxn>
                            <a:cxn ang="0">
                              <a:pos x="221" y="5"/>
                            </a:cxn>
                          </a:cxnLst>
                          <a:rect l="0" t="0" r="r" b="b"/>
                          <a:pathLst>
                            <a:path w="229" h="453">
                              <a:moveTo>
                                <a:pt x="221" y="5"/>
                              </a:moveTo>
                              <a:lnTo>
                                <a:pt x="209" y="2"/>
                              </a:lnTo>
                              <a:lnTo>
                                <a:pt x="195" y="0"/>
                              </a:lnTo>
                              <a:lnTo>
                                <a:pt x="181" y="0"/>
                              </a:lnTo>
                              <a:lnTo>
                                <a:pt x="167" y="4"/>
                              </a:lnTo>
                              <a:lnTo>
                                <a:pt x="152" y="14"/>
                              </a:lnTo>
                              <a:lnTo>
                                <a:pt x="140" y="27"/>
                              </a:lnTo>
                              <a:lnTo>
                                <a:pt x="127" y="42"/>
                              </a:lnTo>
                              <a:lnTo>
                                <a:pt x="116" y="61"/>
                              </a:lnTo>
                              <a:lnTo>
                                <a:pt x="106" y="79"/>
                              </a:lnTo>
                              <a:lnTo>
                                <a:pt x="93" y="100"/>
                              </a:lnTo>
                              <a:lnTo>
                                <a:pt x="80" y="120"/>
                              </a:lnTo>
                              <a:lnTo>
                                <a:pt x="60" y="142"/>
                              </a:lnTo>
                              <a:lnTo>
                                <a:pt x="39" y="160"/>
                              </a:lnTo>
                              <a:lnTo>
                                <a:pt x="23" y="174"/>
                              </a:lnTo>
                              <a:lnTo>
                                <a:pt x="12" y="185"/>
                              </a:lnTo>
                              <a:lnTo>
                                <a:pt x="4" y="197"/>
                              </a:lnTo>
                              <a:lnTo>
                                <a:pt x="0" y="207"/>
                              </a:lnTo>
                              <a:lnTo>
                                <a:pt x="3" y="219"/>
                              </a:lnTo>
                              <a:lnTo>
                                <a:pt x="8" y="231"/>
                              </a:lnTo>
                              <a:lnTo>
                                <a:pt x="15" y="243"/>
                              </a:lnTo>
                              <a:lnTo>
                                <a:pt x="18" y="270"/>
                              </a:lnTo>
                              <a:lnTo>
                                <a:pt x="20" y="282"/>
                              </a:lnTo>
                              <a:lnTo>
                                <a:pt x="22" y="300"/>
                              </a:lnTo>
                              <a:lnTo>
                                <a:pt x="27" y="319"/>
                              </a:lnTo>
                              <a:lnTo>
                                <a:pt x="35" y="338"/>
                              </a:lnTo>
                              <a:lnTo>
                                <a:pt x="46" y="352"/>
                              </a:lnTo>
                              <a:lnTo>
                                <a:pt x="55" y="369"/>
                              </a:lnTo>
                              <a:lnTo>
                                <a:pt x="61" y="387"/>
                              </a:lnTo>
                              <a:lnTo>
                                <a:pt x="66" y="405"/>
                              </a:lnTo>
                              <a:lnTo>
                                <a:pt x="68" y="418"/>
                              </a:lnTo>
                              <a:lnTo>
                                <a:pt x="69" y="433"/>
                              </a:lnTo>
                              <a:lnTo>
                                <a:pt x="67" y="444"/>
                              </a:lnTo>
                              <a:lnTo>
                                <a:pt x="64" y="453"/>
                              </a:lnTo>
                              <a:lnTo>
                                <a:pt x="71" y="446"/>
                              </a:lnTo>
                              <a:lnTo>
                                <a:pt x="80" y="436"/>
                              </a:lnTo>
                              <a:lnTo>
                                <a:pt x="88" y="426"/>
                              </a:lnTo>
                              <a:lnTo>
                                <a:pt x="93" y="414"/>
                              </a:lnTo>
                              <a:lnTo>
                                <a:pt x="99" y="394"/>
                              </a:lnTo>
                              <a:lnTo>
                                <a:pt x="103" y="380"/>
                              </a:lnTo>
                              <a:lnTo>
                                <a:pt x="107" y="366"/>
                              </a:lnTo>
                              <a:lnTo>
                                <a:pt x="109" y="351"/>
                              </a:lnTo>
                              <a:lnTo>
                                <a:pt x="110" y="338"/>
                              </a:lnTo>
                              <a:lnTo>
                                <a:pt x="120" y="335"/>
                              </a:lnTo>
                              <a:lnTo>
                                <a:pt x="134" y="333"/>
                              </a:lnTo>
                              <a:lnTo>
                                <a:pt x="151" y="330"/>
                              </a:lnTo>
                              <a:lnTo>
                                <a:pt x="165" y="327"/>
                              </a:lnTo>
                              <a:lnTo>
                                <a:pt x="178" y="325"/>
                              </a:lnTo>
                              <a:lnTo>
                                <a:pt x="188" y="325"/>
                              </a:lnTo>
                              <a:lnTo>
                                <a:pt x="194" y="316"/>
                              </a:lnTo>
                              <a:lnTo>
                                <a:pt x="200" y="302"/>
                              </a:lnTo>
                              <a:lnTo>
                                <a:pt x="203" y="285"/>
                              </a:lnTo>
                              <a:lnTo>
                                <a:pt x="204" y="264"/>
                              </a:lnTo>
                              <a:lnTo>
                                <a:pt x="207" y="245"/>
                              </a:lnTo>
                              <a:lnTo>
                                <a:pt x="212" y="228"/>
                              </a:lnTo>
                              <a:lnTo>
                                <a:pt x="217" y="215"/>
                              </a:lnTo>
                              <a:lnTo>
                                <a:pt x="229" y="202"/>
                              </a:lnTo>
                              <a:lnTo>
                                <a:pt x="224" y="170"/>
                              </a:lnTo>
                              <a:lnTo>
                                <a:pt x="224" y="134"/>
                              </a:lnTo>
                              <a:lnTo>
                                <a:pt x="224" y="97"/>
                              </a:lnTo>
                              <a:lnTo>
                                <a:pt x="224" y="64"/>
                              </a:lnTo>
                              <a:lnTo>
                                <a:pt x="224" y="31"/>
                              </a:lnTo>
                              <a:lnTo>
                                <a:pt x="221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0" name="Freeform 6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3333"/>
                          <a:ext cx="23" cy="3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44"/>
                            </a:cxn>
                            <a:cxn ang="0">
                              <a:pos x="72" y="24"/>
                            </a:cxn>
                            <a:cxn ang="0">
                              <a:pos x="89" y="18"/>
                            </a:cxn>
                            <a:cxn ang="0">
                              <a:pos x="104" y="13"/>
                            </a:cxn>
                            <a:cxn ang="0">
                              <a:pos x="118" y="8"/>
                            </a:cxn>
                            <a:cxn ang="0">
                              <a:pos x="131" y="4"/>
                            </a:cxn>
                            <a:cxn ang="0">
                              <a:pos x="157" y="0"/>
                            </a:cxn>
                            <a:cxn ang="0">
                              <a:pos x="149" y="10"/>
                            </a:cxn>
                            <a:cxn ang="0">
                              <a:pos x="137" y="22"/>
                            </a:cxn>
                            <a:cxn ang="0">
                              <a:pos x="134" y="35"/>
                            </a:cxn>
                            <a:cxn ang="0">
                              <a:pos x="130" y="51"/>
                            </a:cxn>
                            <a:cxn ang="0">
                              <a:pos x="131" y="70"/>
                            </a:cxn>
                            <a:cxn ang="0">
                              <a:pos x="127" y="85"/>
                            </a:cxn>
                            <a:cxn ang="0">
                              <a:pos x="120" y="98"/>
                            </a:cxn>
                            <a:cxn ang="0">
                              <a:pos x="112" y="108"/>
                            </a:cxn>
                            <a:cxn ang="0">
                              <a:pos x="104" y="116"/>
                            </a:cxn>
                            <a:cxn ang="0">
                              <a:pos x="96" y="121"/>
                            </a:cxn>
                            <a:cxn ang="0">
                              <a:pos x="84" y="130"/>
                            </a:cxn>
                            <a:cxn ang="0">
                              <a:pos x="0" y="180"/>
                            </a:cxn>
                            <a:cxn ang="0">
                              <a:pos x="42" y="44"/>
                            </a:cxn>
                          </a:cxnLst>
                          <a:rect l="0" t="0" r="r" b="b"/>
                          <a:pathLst>
                            <a:path w="157" h="180">
                              <a:moveTo>
                                <a:pt x="42" y="44"/>
                              </a:moveTo>
                              <a:lnTo>
                                <a:pt x="72" y="24"/>
                              </a:lnTo>
                              <a:lnTo>
                                <a:pt x="89" y="18"/>
                              </a:lnTo>
                              <a:lnTo>
                                <a:pt x="104" y="13"/>
                              </a:lnTo>
                              <a:lnTo>
                                <a:pt x="118" y="8"/>
                              </a:lnTo>
                              <a:lnTo>
                                <a:pt x="131" y="4"/>
                              </a:lnTo>
                              <a:lnTo>
                                <a:pt x="157" y="0"/>
                              </a:lnTo>
                              <a:lnTo>
                                <a:pt x="149" y="10"/>
                              </a:lnTo>
                              <a:lnTo>
                                <a:pt x="137" y="22"/>
                              </a:lnTo>
                              <a:lnTo>
                                <a:pt x="134" y="35"/>
                              </a:lnTo>
                              <a:lnTo>
                                <a:pt x="130" y="51"/>
                              </a:lnTo>
                              <a:lnTo>
                                <a:pt x="131" y="70"/>
                              </a:lnTo>
                              <a:lnTo>
                                <a:pt x="127" y="85"/>
                              </a:lnTo>
                              <a:lnTo>
                                <a:pt x="120" y="98"/>
                              </a:lnTo>
                              <a:lnTo>
                                <a:pt x="112" y="108"/>
                              </a:lnTo>
                              <a:lnTo>
                                <a:pt x="104" y="116"/>
                              </a:lnTo>
                              <a:lnTo>
                                <a:pt x="96" y="121"/>
                              </a:lnTo>
                              <a:lnTo>
                                <a:pt x="84" y="130"/>
                              </a:lnTo>
                              <a:lnTo>
                                <a:pt x="0" y="180"/>
                              </a:lnTo>
                              <a:lnTo>
                                <a:pt x="42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1" name="Freeform 6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8" y="3413"/>
                          <a:ext cx="30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6" y="48"/>
                            </a:cxn>
                            <a:cxn ang="0">
                              <a:pos x="15" y="53"/>
                            </a:cxn>
                            <a:cxn ang="0">
                              <a:pos x="26" y="56"/>
                            </a:cxn>
                            <a:cxn ang="0">
                              <a:pos x="37" y="57"/>
                            </a:cxn>
                            <a:cxn ang="0">
                              <a:pos x="48" y="56"/>
                            </a:cxn>
                            <a:cxn ang="0">
                              <a:pos x="54" y="51"/>
                            </a:cxn>
                            <a:cxn ang="0">
                              <a:pos x="70" y="48"/>
                            </a:cxn>
                            <a:cxn ang="0">
                              <a:pos x="92" y="44"/>
                            </a:cxn>
                            <a:cxn ang="0">
                              <a:pos x="123" y="41"/>
                            </a:cxn>
                            <a:cxn ang="0">
                              <a:pos x="146" y="36"/>
                            </a:cxn>
                            <a:cxn ang="0">
                              <a:pos x="163" y="33"/>
                            </a:cxn>
                            <a:cxn ang="0">
                              <a:pos x="177" y="29"/>
                            </a:cxn>
                            <a:cxn ang="0">
                              <a:pos x="188" y="23"/>
                            </a:cxn>
                            <a:cxn ang="0">
                              <a:pos x="197" y="17"/>
                            </a:cxn>
                            <a:cxn ang="0">
                              <a:pos x="204" y="7"/>
                            </a:cxn>
                            <a:cxn ang="0">
                              <a:pos x="205" y="2"/>
                            </a:cxn>
                            <a:cxn ang="0">
                              <a:pos x="198" y="0"/>
                            </a:cxn>
                            <a:cxn ang="0">
                              <a:pos x="193" y="2"/>
                            </a:cxn>
                            <a:cxn ang="0">
                              <a:pos x="185" y="7"/>
                            </a:cxn>
                            <a:cxn ang="0">
                              <a:pos x="175" y="13"/>
                            </a:cxn>
                            <a:cxn ang="0">
                              <a:pos x="165" y="15"/>
                            </a:cxn>
                            <a:cxn ang="0">
                              <a:pos x="153" y="14"/>
                            </a:cxn>
                            <a:cxn ang="0">
                              <a:pos x="140" y="12"/>
                            </a:cxn>
                            <a:cxn ang="0">
                              <a:pos x="129" y="12"/>
                            </a:cxn>
                            <a:cxn ang="0">
                              <a:pos x="116" y="14"/>
                            </a:cxn>
                            <a:cxn ang="0">
                              <a:pos x="108" y="19"/>
                            </a:cxn>
                            <a:cxn ang="0">
                              <a:pos x="96" y="25"/>
                            </a:cxn>
                            <a:cxn ang="0">
                              <a:pos x="83" y="30"/>
                            </a:cxn>
                            <a:cxn ang="0">
                              <a:pos x="67" y="32"/>
                            </a:cxn>
                            <a:cxn ang="0">
                              <a:pos x="44" y="34"/>
                            </a:cxn>
                            <a:cxn ang="0">
                              <a:pos x="28" y="33"/>
                            </a:cxn>
                            <a:cxn ang="0">
                              <a:pos x="19" y="38"/>
                            </a:cxn>
                            <a:cxn ang="0">
                              <a:pos x="9" y="41"/>
                            </a:cxn>
                            <a:cxn ang="0">
                              <a:pos x="0" y="42"/>
                            </a:cxn>
                          </a:cxnLst>
                          <a:rect l="0" t="0" r="r" b="b"/>
                          <a:pathLst>
                            <a:path w="205" h="57">
                              <a:moveTo>
                                <a:pt x="0" y="42"/>
                              </a:moveTo>
                              <a:lnTo>
                                <a:pt x="6" y="48"/>
                              </a:lnTo>
                              <a:lnTo>
                                <a:pt x="15" y="53"/>
                              </a:lnTo>
                              <a:lnTo>
                                <a:pt x="26" y="56"/>
                              </a:lnTo>
                              <a:lnTo>
                                <a:pt x="37" y="57"/>
                              </a:lnTo>
                              <a:lnTo>
                                <a:pt x="48" y="56"/>
                              </a:lnTo>
                              <a:lnTo>
                                <a:pt x="54" y="51"/>
                              </a:lnTo>
                              <a:lnTo>
                                <a:pt x="70" y="48"/>
                              </a:lnTo>
                              <a:lnTo>
                                <a:pt x="92" y="44"/>
                              </a:lnTo>
                              <a:lnTo>
                                <a:pt x="123" y="41"/>
                              </a:lnTo>
                              <a:lnTo>
                                <a:pt x="146" y="36"/>
                              </a:lnTo>
                              <a:lnTo>
                                <a:pt x="163" y="33"/>
                              </a:lnTo>
                              <a:lnTo>
                                <a:pt x="177" y="29"/>
                              </a:lnTo>
                              <a:lnTo>
                                <a:pt x="188" y="23"/>
                              </a:lnTo>
                              <a:lnTo>
                                <a:pt x="197" y="17"/>
                              </a:lnTo>
                              <a:lnTo>
                                <a:pt x="204" y="7"/>
                              </a:lnTo>
                              <a:lnTo>
                                <a:pt x="205" y="2"/>
                              </a:lnTo>
                              <a:lnTo>
                                <a:pt x="198" y="0"/>
                              </a:lnTo>
                              <a:lnTo>
                                <a:pt x="193" y="2"/>
                              </a:lnTo>
                              <a:lnTo>
                                <a:pt x="185" y="7"/>
                              </a:lnTo>
                              <a:lnTo>
                                <a:pt x="175" y="13"/>
                              </a:lnTo>
                              <a:lnTo>
                                <a:pt x="165" y="15"/>
                              </a:lnTo>
                              <a:lnTo>
                                <a:pt x="153" y="14"/>
                              </a:lnTo>
                              <a:lnTo>
                                <a:pt x="140" y="12"/>
                              </a:lnTo>
                              <a:lnTo>
                                <a:pt x="129" y="12"/>
                              </a:lnTo>
                              <a:lnTo>
                                <a:pt x="116" y="14"/>
                              </a:lnTo>
                              <a:lnTo>
                                <a:pt x="108" y="19"/>
                              </a:lnTo>
                              <a:lnTo>
                                <a:pt x="96" y="25"/>
                              </a:lnTo>
                              <a:lnTo>
                                <a:pt x="83" y="30"/>
                              </a:lnTo>
                              <a:lnTo>
                                <a:pt x="67" y="32"/>
                              </a:lnTo>
                              <a:lnTo>
                                <a:pt x="44" y="34"/>
                              </a:lnTo>
                              <a:lnTo>
                                <a:pt x="28" y="33"/>
                              </a:lnTo>
                              <a:lnTo>
                                <a:pt x="19" y="38"/>
                              </a:lnTo>
                              <a:lnTo>
                                <a:pt x="9" y="41"/>
                              </a:lnTo>
                              <a:lnTo>
                                <a:pt x="0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2" name="Freeform 6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" y="3373"/>
                          <a:ext cx="53" cy="4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3" y="11"/>
                            </a:cxn>
                            <a:cxn ang="0">
                              <a:pos x="126" y="41"/>
                            </a:cxn>
                            <a:cxn ang="0">
                              <a:pos x="119" y="76"/>
                            </a:cxn>
                            <a:cxn ang="0">
                              <a:pos x="100" y="120"/>
                            </a:cxn>
                            <a:cxn ang="0">
                              <a:pos x="89" y="152"/>
                            </a:cxn>
                            <a:cxn ang="0">
                              <a:pos x="85" y="177"/>
                            </a:cxn>
                            <a:cxn ang="0">
                              <a:pos x="92" y="194"/>
                            </a:cxn>
                            <a:cxn ang="0">
                              <a:pos x="105" y="188"/>
                            </a:cxn>
                            <a:cxn ang="0">
                              <a:pos x="114" y="170"/>
                            </a:cxn>
                            <a:cxn ang="0">
                              <a:pos x="129" y="153"/>
                            </a:cxn>
                            <a:cxn ang="0">
                              <a:pos x="140" y="134"/>
                            </a:cxn>
                            <a:cxn ang="0">
                              <a:pos x="140" y="112"/>
                            </a:cxn>
                            <a:cxn ang="0">
                              <a:pos x="149" y="112"/>
                            </a:cxn>
                            <a:cxn ang="0">
                              <a:pos x="159" y="132"/>
                            </a:cxn>
                            <a:cxn ang="0">
                              <a:pos x="159" y="159"/>
                            </a:cxn>
                            <a:cxn ang="0">
                              <a:pos x="151" y="186"/>
                            </a:cxn>
                            <a:cxn ang="0">
                              <a:pos x="154" y="201"/>
                            </a:cxn>
                            <a:cxn ang="0">
                              <a:pos x="174" y="206"/>
                            </a:cxn>
                            <a:cxn ang="0">
                              <a:pos x="190" y="198"/>
                            </a:cxn>
                            <a:cxn ang="0">
                              <a:pos x="217" y="171"/>
                            </a:cxn>
                            <a:cxn ang="0">
                              <a:pos x="237" y="147"/>
                            </a:cxn>
                            <a:cxn ang="0">
                              <a:pos x="270" y="111"/>
                            </a:cxn>
                            <a:cxn ang="0">
                              <a:pos x="302" y="82"/>
                            </a:cxn>
                            <a:cxn ang="0">
                              <a:pos x="321" y="75"/>
                            </a:cxn>
                            <a:cxn ang="0">
                              <a:pos x="349" y="74"/>
                            </a:cxn>
                            <a:cxn ang="0">
                              <a:pos x="370" y="78"/>
                            </a:cxn>
                            <a:cxn ang="0">
                              <a:pos x="166" y="262"/>
                            </a:cxn>
                            <a:cxn ang="0">
                              <a:pos x="119" y="250"/>
                            </a:cxn>
                            <a:cxn ang="0">
                              <a:pos x="81" y="240"/>
                            </a:cxn>
                            <a:cxn ang="0">
                              <a:pos x="42" y="234"/>
                            </a:cxn>
                            <a:cxn ang="0">
                              <a:pos x="16" y="240"/>
                            </a:cxn>
                            <a:cxn ang="0">
                              <a:pos x="2" y="250"/>
                            </a:cxn>
                            <a:cxn ang="0">
                              <a:pos x="0" y="239"/>
                            </a:cxn>
                            <a:cxn ang="0">
                              <a:pos x="5" y="224"/>
                            </a:cxn>
                            <a:cxn ang="0">
                              <a:pos x="21" y="203"/>
                            </a:cxn>
                            <a:cxn ang="0">
                              <a:pos x="38" y="185"/>
                            </a:cxn>
                            <a:cxn ang="0">
                              <a:pos x="53" y="166"/>
                            </a:cxn>
                            <a:cxn ang="0">
                              <a:pos x="68" y="145"/>
                            </a:cxn>
                            <a:cxn ang="0">
                              <a:pos x="86" y="123"/>
                            </a:cxn>
                            <a:cxn ang="0">
                              <a:pos x="100" y="96"/>
                            </a:cxn>
                            <a:cxn ang="0">
                              <a:pos x="111" y="69"/>
                            </a:cxn>
                            <a:cxn ang="0">
                              <a:pos x="115" y="40"/>
                            </a:cxn>
                            <a:cxn ang="0">
                              <a:pos x="119" y="0"/>
                            </a:cxn>
                          </a:cxnLst>
                          <a:rect l="0" t="0" r="r" b="b"/>
                          <a:pathLst>
                            <a:path w="370" h="262">
                              <a:moveTo>
                                <a:pt x="119" y="0"/>
                              </a:moveTo>
                              <a:lnTo>
                                <a:pt x="123" y="11"/>
                              </a:lnTo>
                              <a:lnTo>
                                <a:pt x="125" y="25"/>
                              </a:lnTo>
                              <a:lnTo>
                                <a:pt x="126" y="41"/>
                              </a:lnTo>
                              <a:lnTo>
                                <a:pt x="124" y="59"/>
                              </a:lnTo>
                              <a:lnTo>
                                <a:pt x="119" y="76"/>
                              </a:lnTo>
                              <a:lnTo>
                                <a:pt x="109" y="100"/>
                              </a:lnTo>
                              <a:lnTo>
                                <a:pt x="100" y="120"/>
                              </a:lnTo>
                              <a:lnTo>
                                <a:pt x="92" y="137"/>
                              </a:lnTo>
                              <a:lnTo>
                                <a:pt x="89" y="152"/>
                              </a:lnTo>
                              <a:lnTo>
                                <a:pt x="85" y="166"/>
                              </a:lnTo>
                              <a:lnTo>
                                <a:pt x="85" y="177"/>
                              </a:lnTo>
                              <a:lnTo>
                                <a:pt x="87" y="186"/>
                              </a:lnTo>
                              <a:lnTo>
                                <a:pt x="92" y="194"/>
                              </a:lnTo>
                              <a:lnTo>
                                <a:pt x="99" y="190"/>
                              </a:lnTo>
                              <a:lnTo>
                                <a:pt x="105" y="188"/>
                              </a:lnTo>
                              <a:lnTo>
                                <a:pt x="108" y="179"/>
                              </a:lnTo>
                              <a:lnTo>
                                <a:pt x="114" y="170"/>
                              </a:lnTo>
                              <a:lnTo>
                                <a:pt x="119" y="162"/>
                              </a:lnTo>
                              <a:lnTo>
                                <a:pt x="129" y="153"/>
                              </a:lnTo>
                              <a:lnTo>
                                <a:pt x="136" y="145"/>
                              </a:lnTo>
                              <a:lnTo>
                                <a:pt x="140" y="134"/>
                              </a:lnTo>
                              <a:lnTo>
                                <a:pt x="141" y="124"/>
                              </a:lnTo>
                              <a:lnTo>
                                <a:pt x="140" y="112"/>
                              </a:lnTo>
                              <a:lnTo>
                                <a:pt x="143" y="107"/>
                              </a:lnTo>
                              <a:lnTo>
                                <a:pt x="149" y="112"/>
                              </a:lnTo>
                              <a:lnTo>
                                <a:pt x="154" y="121"/>
                              </a:lnTo>
                              <a:lnTo>
                                <a:pt x="159" y="132"/>
                              </a:lnTo>
                              <a:lnTo>
                                <a:pt x="160" y="145"/>
                              </a:lnTo>
                              <a:lnTo>
                                <a:pt x="159" y="159"/>
                              </a:lnTo>
                              <a:lnTo>
                                <a:pt x="154" y="176"/>
                              </a:lnTo>
                              <a:lnTo>
                                <a:pt x="151" y="186"/>
                              </a:lnTo>
                              <a:lnTo>
                                <a:pt x="151" y="194"/>
                              </a:lnTo>
                              <a:lnTo>
                                <a:pt x="154" y="201"/>
                              </a:lnTo>
                              <a:lnTo>
                                <a:pt x="162" y="204"/>
                              </a:lnTo>
                              <a:lnTo>
                                <a:pt x="174" y="206"/>
                              </a:lnTo>
                              <a:lnTo>
                                <a:pt x="184" y="203"/>
                              </a:lnTo>
                              <a:lnTo>
                                <a:pt x="190" y="198"/>
                              </a:lnTo>
                              <a:lnTo>
                                <a:pt x="207" y="183"/>
                              </a:lnTo>
                              <a:lnTo>
                                <a:pt x="217" y="171"/>
                              </a:lnTo>
                              <a:lnTo>
                                <a:pt x="226" y="160"/>
                              </a:lnTo>
                              <a:lnTo>
                                <a:pt x="237" y="147"/>
                              </a:lnTo>
                              <a:lnTo>
                                <a:pt x="253" y="129"/>
                              </a:lnTo>
                              <a:lnTo>
                                <a:pt x="270" y="111"/>
                              </a:lnTo>
                              <a:lnTo>
                                <a:pt x="285" y="95"/>
                              </a:lnTo>
                              <a:lnTo>
                                <a:pt x="302" y="82"/>
                              </a:lnTo>
                              <a:lnTo>
                                <a:pt x="311" y="78"/>
                              </a:lnTo>
                              <a:lnTo>
                                <a:pt x="321" y="75"/>
                              </a:lnTo>
                              <a:lnTo>
                                <a:pt x="332" y="73"/>
                              </a:lnTo>
                              <a:lnTo>
                                <a:pt x="349" y="74"/>
                              </a:lnTo>
                              <a:lnTo>
                                <a:pt x="361" y="76"/>
                              </a:lnTo>
                              <a:lnTo>
                                <a:pt x="370" y="78"/>
                              </a:lnTo>
                              <a:lnTo>
                                <a:pt x="284" y="207"/>
                              </a:lnTo>
                              <a:lnTo>
                                <a:pt x="166" y="262"/>
                              </a:lnTo>
                              <a:lnTo>
                                <a:pt x="141" y="255"/>
                              </a:lnTo>
                              <a:lnTo>
                                <a:pt x="119" y="250"/>
                              </a:lnTo>
                              <a:lnTo>
                                <a:pt x="100" y="244"/>
                              </a:lnTo>
                              <a:lnTo>
                                <a:pt x="81" y="240"/>
                              </a:lnTo>
                              <a:lnTo>
                                <a:pt x="58" y="235"/>
                              </a:lnTo>
                              <a:lnTo>
                                <a:pt x="42" y="234"/>
                              </a:lnTo>
                              <a:lnTo>
                                <a:pt x="26" y="237"/>
                              </a:lnTo>
                              <a:lnTo>
                                <a:pt x="16" y="240"/>
                              </a:lnTo>
                              <a:lnTo>
                                <a:pt x="7" y="247"/>
                              </a:lnTo>
                              <a:lnTo>
                                <a:pt x="2" y="250"/>
                              </a:lnTo>
                              <a:lnTo>
                                <a:pt x="1" y="245"/>
                              </a:lnTo>
                              <a:lnTo>
                                <a:pt x="0" y="239"/>
                              </a:lnTo>
                              <a:lnTo>
                                <a:pt x="0" y="232"/>
                              </a:lnTo>
                              <a:lnTo>
                                <a:pt x="5" y="224"/>
                              </a:lnTo>
                              <a:lnTo>
                                <a:pt x="12" y="213"/>
                              </a:lnTo>
                              <a:lnTo>
                                <a:pt x="21" y="203"/>
                              </a:lnTo>
                              <a:lnTo>
                                <a:pt x="29" y="194"/>
                              </a:lnTo>
                              <a:lnTo>
                                <a:pt x="38" y="185"/>
                              </a:lnTo>
                              <a:lnTo>
                                <a:pt x="47" y="176"/>
                              </a:lnTo>
                              <a:lnTo>
                                <a:pt x="53" y="166"/>
                              </a:lnTo>
                              <a:lnTo>
                                <a:pt x="60" y="157"/>
                              </a:lnTo>
                              <a:lnTo>
                                <a:pt x="68" y="145"/>
                              </a:lnTo>
                              <a:lnTo>
                                <a:pt x="77" y="134"/>
                              </a:lnTo>
                              <a:lnTo>
                                <a:pt x="86" y="123"/>
                              </a:lnTo>
                              <a:lnTo>
                                <a:pt x="94" y="110"/>
                              </a:lnTo>
                              <a:lnTo>
                                <a:pt x="100" y="96"/>
                              </a:lnTo>
                              <a:lnTo>
                                <a:pt x="106" y="83"/>
                              </a:lnTo>
                              <a:lnTo>
                                <a:pt x="111" y="69"/>
                              </a:lnTo>
                              <a:lnTo>
                                <a:pt x="114" y="55"/>
                              </a:lnTo>
                              <a:lnTo>
                                <a:pt x="115" y="40"/>
                              </a:lnTo>
                              <a:lnTo>
                                <a:pt x="115" y="27"/>
                              </a:lnTo>
                              <a:lnTo>
                                <a:pt x="1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B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3" name="Freeform 6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4" y="3385"/>
                          <a:ext cx="40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9" y="210"/>
                            </a:cxn>
                            <a:cxn ang="0">
                              <a:pos x="9" y="207"/>
                            </a:cxn>
                            <a:cxn ang="0">
                              <a:pos x="0" y="195"/>
                            </a:cxn>
                            <a:cxn ang="0">
                              <a:pos x="5" y="178"/>
                            </a:cxn>
                            <a:cxn ang="0">
                              <a:pos x="26" y="170"/>
                            </a:cxn>
                            <a:cxn ang="0">
                              <a:pos x="54" y="168"/>
                            </a:cxn>
                            <a:cxn ang="0">
                              <a:pos x="74" y="153"/>
                            </a:cxn>
                            <a:cxn ang="0">
                              <a:pos x="103" y="136"/>
                            </a:cxn>
                            <a:cxn ang="0">
                              <a:pos x="131" y="127"/>
                            </a:cxn>
                            <a:cxn ang="0">
                              <a:pos x="158" y="113"/>
                            </a:cxn>
                            <a:cxn ang="0">
                              <a:pos x="179" y="87"/>
                            </a:cxn>
                            <a:cxn ang="0">
                              <a:pos x="206" y="49"/>
                            </a:cxn>
                            <a:cxn ang="0">
                              <a:pos x="232" y="23"/>
                            </a:cxn>
                            <a:cxn ang="0">
                              <a:pos x="256" y="5"/>
                            </a:cxn>
                            <a:cxn ang="0">
                              <a:pos x="278" y="0"/>
                            </a:cxn>
                            <a:cxn ang="0">
                              <a:pos x="266" y="15"/>
                            </a:cxn>
                            <a:cxn ang="0">
                              <a:pos x="259" y="43"/>
                            </a:cxn>
                            <a:cxn ang="0">
                              <a:pos x="261" y="70"/>
                            </a:cxn>
                            <a:cxn ang="0">
                              <a:pos x="272" y="97"/>
                            </a:cxn>
                            <a:cxn ang="0">
                              <a:pos x="261" y="110"/>
                            </a:cxn>
                            <a:cxn ang="0">
                              <a:pos x="240" y="122"/>
                            </a:cxn>
                            <a:cxn ang="0">
                              <a:pos x="213" y="125"/>
                            </a:cxn>
                            <a:cxn ang="0">
                              <a:pos x="198" y="129"/>
                            </a:cxn>
                            <a:cxn ang="0">
                              <a:pos x="201" y="142"/>
                            </a:cxn>
                            <a:cxn ang="0">
                              <a:pos x="205" y="160"/>
                            </a:cxn>
                            <a:cxn ang="0">
                              <a:pos x="191" y="172"/>
                            </a:cxn>
                            <a:cxn ang="0">
                              <a:pos x="174" y="172"/>
                            </a:cxn>
                            <a:cxn ang="0">
                              <a:pos x="153" y="182"/>
                            </a:cxn>
                            <a:cxn ang="0">
                              <a:pos x="120" y="188"/>
                            </a:cxn>
                            <a:cxn ang="0">
                              <a:pos x="93" y="188"/>
                            </a:cxn>
                            <a:cxn ang="0">
                              <a:pos x="68" y="195"/>
                            </a:cxn>
                            <a:cxn ang="0">
                              <a:pos x="40" y="209"/>
                            </a:cxn>
                          </a:cxnLst>
                          <a:rect l="0" t="0" r="r" b="b"/>
                          <a:pathLst>
                            <a:path w="278" h="210">
                              <a:moveTo>
                                <a:pt x="40" y="209"/>
                              </a:moveTo>
                              <a:lnTo>
                                <a:pt x="29" y="210"/>
                              </a:lnTo>
                              <a:lnTo>
                                <a:pt x="18" y="209"/>
                              </a:lnTo>
                              <a:lnTo>
                                <a:pt x="9" y="207"/>
                              </a:lnTo>
                              <a:lnTo>
                                <a:pt x="2" y="202"/>
                              </a:lnTo>
                              <a:lnTo>
                                <a:pt x="0" y="195"/>
                              </a:lnTo>
                              <a:lnTo>
                                <a:pt x="1" y="187"/>
                              </a:lnTo>
                              <a:lnTo>
                                <a:pt x="5" y="178"/>
                              </a:lnTo>
                              <a:lnTo>
                                <a:pt x="13" y="173"/>
                              </a:lnTo>
                              <a:lnTo>
                                <a:pt x="26" y="170"/>
                              </a:lnTo>
                              <a:lnTo>
                                <a:pt x="39" y="171"/>
                              </a:lnTo>
                              <a:lnTo>
                                <a:pt x="54" y="168"/>
                              </a:lnTo>
                              <a:lnTo>
                                <a:pt x="65" y="162"/>
                              </a:lnTo>
                              <a:lnTo>
                                <a:pt x="74" y="153"/>
                              </a:lnTo>
                              <a:lnTo>
                                <a:pt x="90" y="144"/>
                              </a:lnTo>
                              <a:lnTo>
                                <a:pt x="103" y="136"/>
                              </a:lnTo>
                              <a:lnTo>
                                <a:pt x="117" y="131"/>
                              </a:lnTo>
                              <a:lnTo>
                                <a:pt x="131" y="127"/>
                              </a:lnTo>
                              <a:lnTo>
                                <a:pt x="147" y="120"/>
                              </a:lnTo>
                              <a:lnTo>
                                <a:pt x="158" y="113"/>
                              </a:lnTo>
                              <a:lnTo>
                                <a:pt x="168" y="100"/>
                              </a:lnTo>
                              <a:lnTo>
                                <a:pt x="179" y="87"/>
                              </a:lnTo>
                              <a:lnTo>
                                <a:pt x="191" y="68"/>
                              </a:lnTo>
                              <a:lnTo>
                                <a:pt x="206" y="49"/>
                              </a:lnTo>
                              <a:lnTo>
                                <a:pt x="220" y="34"/>
                              </a:lnTo>
                              <a:lnTo>
                                <a:pt x="232" y="23"/>
                              </a:lnTo>
                              <a:lnTo>
                                <a:pt x="243" y="14"/>
                              </a:lnTo>
                              <a:lnTo>
                                <a:pt x="256" y="5"/>
                              </a:lnTo>
                              <a:lnTo>
                                <a:pt x="267" y="1"/>
                              </a:lnTo>
                              <a:lnTo>
                                <a:pt x="278" y="0"/>
                              </a:lnTo>
                              <a:lnTo>
                                <a:pt x="271" y="7"/>
                              </a:lnTo>
                              <a:lnTo>
                                <a:pt x="266" y="15"/>
                              </a:lnTo>
                              <a:lnTo>
                                <a:pt x="261" y="30"/>
                              </a:lnTo>
                              <a:lnTo>
                                <a:pt x="259" y="43"/>
                              </a:lnTo>
                              <a:lnTo>
                                <a:pt x="258" y="56"/>
                              </a:lnTo>
                              <a:lnTo>
                                <a:pt x="261" y="70"/>
                              </a:lnTo>
                              <a:lnTo>
                                <a:pt x="266" y="83"/>
                              </a:lnTo>
                              <a:lnTo>
                                <a:pt x="272" y="97"/>
                              </a:lnTo>
                              <a:lnTo>
                                <a:pt x="267" y="104"/>
                              </a:lnTo>
                              <a:lnTo>
                                <a:pt x="261" y="110"/>
                              </a:lnTo>
                              <a:lnTo>
                                <a:pt x="252" y="117"/>
                              </a:lnTo>
                              <a:lnTo>
                                <a:pt x="240" y="122"/>
                              </a:lnTo>
                              <a:lnTo>
                                <a:pt x="226" y="125"/>
                              </a:lnTo>
                              <a:lnTo>
                                <a:pt x="213" y="125"/>
                              </a:lnTo>
                              <a:lnTo>
                                <a:pt x="201" y="124"/>
                              </a:lnTo>
                              <a:lnTo>
                                <a:pt x="198" y="129"/>
                              </a:lnTo>
                              <a:lnTo>
                                <a:pt x="197" y="135"/>
                              </a:lnTo>
                              <a:lnTo>
                                <a:pt x="201" y="142"/>
                              </a:lnTo>
                              <a:lnTo>
                                <a:pt x="205" y="152"/>
                              </a:lnTo>
                              <a:lnTo>
                                <a:pt x="205" y="160"/>
                              </a:lnTo>
                              <a:lnTo>
                                <a:pt x="199" y="168"/>
                              </a:lnTo>
                              <a:lnTo>
                                <a:pt x="191" y="172"/>
                              </a:lnTo>
                              <a:lnTo>
                                <a:pt x="183" y="170"/>
                              </a:lnTo>
                              <a:lnTo>
                                <a:pt x="174" y="172"/>
                              </a:lnTo>
                              <a:lnTo>
                                <a:pt x="165" y="177"/>
                              </a:lnTo>
                              <a:lnTo>
                                <a:pt x="153" y="182"/>
                              </a:lnTo>
                              <a:lnTo>
                                <a:pt x="138" y="185"/>
                              </a:lnTo>
                              <a:lnTo>
                                <a:pt x="120" y="188"/>
                              </a:lnTo>
                              <a:lnTo>
                                <a:pt x="106" y="189"/>
                              </a:lnTo>
                              <a:lnTo>
                                <a:pt x="93" y="188"/>
                              </a:lnTo>
                              <a:lnTo>
                                <a:pt x="76" y="190"/>
                              </a:lnTo>
                              <a:lnTo>
                                <a:pt x="68" y="195"/>
                              </a:lnTo>
                              <a:lnTo>
                                <a:pt x="53" y="203"/>
                              </a:lnTo>
                              <a:lnTo>
                                <a:pt x="40" y="20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4" name="Freeform 6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9" y="3411"/>
                          <a:ext cx="12" cy="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7"/>
                            </a:cxn>
                            <a:cxn ang="0">
                              <a:pos x="2" y="9"/>
                            </a:cxn>
                            <a:cxn ang="0">
                              <a:pos x="8" y="4"/>
                            </a:cxn>
                            <a:cxn ang="0">
                              <a:pos x="17" y="1"/>
                            </a:cxn>
                            <a:cxn ang="0">
                              <a:pos x="26" y="0"/>
                            </a:cxn>
                            <a:cxn ang="0">
                              <a:pos x="37" y="2"/>
                            </a:cxn>
                            <a:cxn ang="0">
                              <a:pos x="53" y="6"/>
                            </a:cxn>
                            <a:cxn ang="0">
                              <a:pos x="66" y="9"/>
                            </a:cxn>
                            <a:cxn ang="0">
                              <a:pos x="84" y="13"/>
                            </a:cxn>
                            <a:cxn ang="0">
                              <a:pos x="62" y="16"/>
                            </a:cxn>
                            <a:cxn ang="0">
                              <a:pos x="50" y="20"/>
                            </a:cxn>
                            <a:cxn ang="0">
                              <a:pos x="37" y="24"/>
                            </a:cxn>
                            <a:cxn ang="0">
                              <a:pos x="28" y="26"/>
                            </a:cxn>
                            <a:cxn ang="0">
                              <a:pos x="17" y="27"/>
                            </a:cxn>
                            <a:cxn ang="0">
                              <a:pos x="9" y="26"/>
                            </a:cxn>
                            <a:cxn ang="0">
                              <a:pos x="2" y="22"/>
                            </a:cxn>
                            <a:cxn ang="0">
                              <a:pos x="0" y="17"/>
                            </a:cxn>
                          </a:cxnLst>
                          <a:rect l="0" t="0" r="r" b="b"/>
                          <a:pathLst>
                            <a:path w="84" h="27">
                              <a:moveTo>
                                <a:pt x="0" y="17"/>
                              </a:moveTo>
                              <a:lnTo>
                                <a:pt x="2" y="9"/>
                              </a:lnTo>
                              <a:lnTo>
                                <a:pt x="8" y="4"/>
                              </a:lnTo>
                              <a:lnTo>
                                <a:pt x="17" y="1"/>
                              </a:lnTo>
                              <a:lnTo>
                                <a:pt x="26" y="0"/>
                              </a:lnTo>
                              <a:lnTo>
                                <a:pt x="37" y="2"/>
                              </a:lnTo>
                              <a:lnTo>
                                <a:pt x="53" y="6"/>
                              </a:lnTo>
                              <a:lnTo>
                                <a:pt x="66" y="9"/>
                              </a:lnTo>
                              <a:lnTo>
                                <a:pt x="84" y="13"/>
                              </a:lnTo>
                              <a:lnTo>
                                <a:pt x="62" y="16"/>
                              </a:lnTo>
                              <a:lnTo>
                                <a:pt x="50" y="20"/>
                              </a:lnTo>
                              <a:lnTo>
                                <a:pt x="37" y="24"/>
                              </a:lnTo>
                              <a:lnTo>
                                <a:pt x="28" y="26"/>
                              </a:lnTo>
                              <a:lnTo>
                                <a:pt x="17" y="27"/>
                              </a:lnTo>
                              <a:lnTo>
                                <a:pt x="9" y="26"/>
                              </a:lnTo>
                              <a:lnTo>
                                <a:pt x="2" y="22"/>
                              </a:lnTo>
                              <a:lnTo>
                                <a:pt x="0" y="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5" name="Freeform 6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1" y="3373"/>
                          <a:ext cx="15" cy="3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5" y="0"/>
                            </a:cxn>
                            <a:cxn ang="0">
                              <a:pos x="43" y="26"/>
                            </a:cxn>
                            <a:cxn ang="0">
                              <a:pos x="39" y="55"/>
                            </a:cxn>
                            <a:cxn ang="0">
                              <a:pos x="33" y="80"/>
                            </a:cxn>
                            <a:cxn ang="0">
                              <a:pos x="26" y="94"/>
                            </a:cxn>
                            <a:cxn ang="0">
                              <a:pos x="20" y="108"/>
                            </a:cxn>
                            <a:cxn ang="0">
                              <a:pos x="13" y="120"/>
                            </a:cxn>
                            <a:cxn ang="0">
                              <a:pos x="9" y="131"/>
                            </a:cxn>
                            <a:cxn ang="0">
                              <a:pos x="2" y="150"/>
                            </a:cxn>
                            <a:cxn ang="0">
                              <a:pos x="0" y="162"/>
                            </a:cxn>
                            <a:cxn ang="0">
                              <a:pos x="0" y="177"/>
                            </a:cxn>
                            <a:cxn ang="0">
                              <a:pos x="1" y="185"/>
                            </a:cxn>
                            <a:cxn ang="0">
                              <a:pos x="3" y="192"/>
                            </a:cxn>
                            <a:cxn ang="0">
                              <a:pos x="9" y="189"/>
                            </a:cxn>
                            <a:cxn ang="0">
                              <a:pos x="13" y="186"/>
                            </a:cxn>
                            <a:cxn ang="0">
                              <a:pos x="20" y="192"/>
                            </a:cxn>
                            <a:cxn ang="0">
                              <a:pos x="17" y="185"/>
                            </a:cxn>
                            <a:cxn ang="0">
                              <a:pos x="18" y="178"/>
                            </a:cxn>
                            <a:cxn ang="0">
                              <a:pos x="22" y="169"/>
                            </a:cxn>
                            <a:cxn ang="0">
                              <a:pos x="28" y="162"/>
                            </a:cxn>
                            <a:cxn ang="0">
                              <a:pos x="36" y="154"/>
                            </a:cxn>
                            <a:cxn ang="0">
                              <a:pos x="43" y="149"/>
                            </a:cxn>
                            <a:cxn ang="0">
                              <a:pos x="47" y="143"/>
                            </a:cxn>
                            <a:cxn ang="0">
                              <a:pos x="51" y="132"/>
                            </a:cxn>
                            <a:cxn ang="0">
                              <a:pos x="53" y="119"/>
                            </a:cxn>
                            <a:cxn ang="0">
                              <a:pos x="52" y="110"/>
                            </a:cxn>
                            <a:cxn ang="0">
                              <a:pos x="56" y="102"/>
                            </a:cxn>
                            <a:cxn ang="0">
                              <a:pos x="65" y="97"/>
                            </a:cxn>
                            <a:cxn ang="0">
                              <a:pos x="76" y="93"/>
                            </a:cxn>
                            <a:cxn ang="0">
                              <a:pos x="84" y="91"/>
                            </a:cxn>
                            <a:cxn ang="0">
                              <a:pos x="93" y="89"/>
                            </a:cxn>
                            <a:cxn ang="0">
                              <a:pos x="101" y="85"/>
                            </a:cxn>
                            <a:cxn ang="0">
                              <a:pos x="105" y="82"/>
                            </a:cxn>
                            <a:cxn ang="0">
                              <a:pos x="97" y="81"/>
                            </a:cxn>
                            <a:cxn ang="0">
                              <a:pos x="89" y="80"/>
                            </a:cxn>
                            <a:cxn ang="0">
                              <a:pos x="81" y="78"/>
                            </a:cxn>
                            <a:cxn ang="0">
                              <a:pos x="73" y="74"/>
                            </a:cxn>
                            <a:cxn ang="0">
                              <a:pos x="67" y="70"/>
                            </a:cxn>
                            <a:cxn ang="0">
                              <a:pos x="62" y="59"/>
                            </a:cxn>
                            <a:cxn ang="0">
                              <a:pos x="60" y="41"/>
                            </a:cxn>
                            <a:cxn ang="0">
                              <a:pos x="56" y="22"/>
                            </a:cxn>
                            <a:cxn ang="0">
                              <a:pos x="45" y="0"/>
                            </a:cxn>
                          </a:cxnLst>
                          <a:rect l="0" t="0" r="r" b="b"/>
                          <a:pathLst>
                            <a:path w="105" h="192">
                              <a:moveTo>
                                <a:pt x="45" y="0"/>
                              </a:moveTo>
                              <a:lnTo>
                                <a:pt x="43" y="26"/>
                              </a:lnTo>
                              <a:lnTo>
                                <a:pt x="39" y="55"/>
                              </a:lnTo>
                              <a:lnTo>
                                <a:pt x="33" y="80"/>
                              </a:lnTo>
                              <a:lnTo>
                                <a:pt x="26" y="94"/>
                              </a:lnTo>
                              <a:lnTo>
                                <a:pt x="20" y="108"/>
                              </a:lnTo>
                              <a:lnTo>
                                <a:pt x="13" y="120"/>
                              </a:lnTo>
                              <a:lnTo>
                                <a:pt x="9" y="131"/>
                              </a:lnTo>
                              <a:lnTo>
                                <a:pt x="2" y="150"/>
                              </a:lnTo>
                              <a:lnTo>
                                <a:pt x="0" y="162"/>
                              </a:lnTo>
                              <a:lnTo>
                                <a:pt x="0" y="177"/>
                              </a:lnTo>
                              <a:lnTo>
                                <a:pt x="1" y="185"/>
                              </a:lnTo>
                              <a:lnTo>
                                <a:pt x="3" y="192"/>
                              </a:lnTo>
                              <a:lnTo>
                                <a:pt x="9" y="189"/>
                              </a:lnTo>
                              <a:lnTo>
                                <a:pt x="13" y="186"/>
                              </a:lnTo>
                              <a:lnTo>
                                <a:pt x="20" y="192"/>
                              </a:lnTo>
                              <a:lnTo>
                                <a:pt x="17" y="185"/>
                              </a:lnTo>
                              <a:lnTo>
                                <a:pt x="18" y="178"/>
                              </a:lnTo>
                              <a:lnTo>
                                <a:pt x="22" y="169"/>
                              </a:lnTo>
                              <a:lnTo>
                                <a:pt x="28" y="162"/>
                              </a:lnTo>
                              <a:lnTo>
                                <a:pt x="36" y="154"/>
                              </a:lnTo>
                              <a:lnTo>
                                <a:pt x="43" y="149"/>
                              </a:lnTo>
                              <a:lnTo>
                                <a:pt x="47" y="143"/>
                              </a:lnTo>
                              <a:lnTo>
                                <a:pt x="51" y="132"/>
                              </a:lnTo>
                              <a:lnTo>
                                <a:pt x="53" y="119"/>
                              </a:lnTo>
                              <a:lnTo>
                                <a:pt x="52" y="110"/>
                              </a:lnTo>
                              <a:lnTo>
                                <a:pt x="56" y="102"/>
                              </a:lnTo>
                              <a:lnTo>
                                <a:pt x="65" y="97"/>
                              </a:lnTo>
                              <a:lnTo>
                                <a:pt x="76" y="93"/>
                              </a:lnTo>
                              <a:lnTo>
                                <a:pt x="84" y="91"/>
                              </a:lnTo>
                              <a:lnTo>
                                <a:pt x="93" y="89"/>
                              </a:lnTo>
                              <a:lnTo>
                                <a:pt x="101" y="85"/>
                              </a:lnTo>
                              <a:lnTo>
                                <a:pt x="105" y="82"/>
                              </a:lnTo>
                              <a:lnTo>
                                <a:pt x="97" y="81"/>
                              </a:lnTo>
                              <a:lnTo>
                                <a:pt x="89" y="80"/>
                              </a:lnTo>
                              <a:lnTo>
                                <a:pt x="81" y="78"/>
                              </a:lnTo>
                              <a:lnTo>
                                <a:pt x="73" y="74"/>
                              </a:lnTo>
                              <a:lnTo>
                                <a:pt x="67" y="70"/>
                              </a:lnTo>
                              <a:lnTo>
                                <a:pt x="62" y="59"/>
                              </a:lnTo>
                              <a:lnTo>
                                <a:pt x="60" y="41"/>
                              </a:lnTo>
                              <a:lnTo>
                                <a:pt x="56" y="22"/>
                              </a:lnTo>
                              <a:lnTo>
                                <a:pt x="4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6" name="Freeform 6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4" y="3384"/>
                          <a:ext cx="3" cy="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4" y="68"/>
                            </a:cxn>
                            <a:cxn ang="0">
                              <a:pos x="16" y="79"/>
                            </a:cxn>
                            <a:cxn ang="0">
                              <a:pos x="12" y="88"/>
                            </a:cxn>
                            <a:cxn ang="0">
                              <a:pos x="9" y="96"/>
                            </a:cxn>
                            <a:cxn ang="0">
                              <a:pos x="6" y="107"/>
                            </a:cxn>
                            <a:cxn ang="0">
                              <a:pos x="11" y="100"/>
                            </a:cxn>
                            <a:cxn ang="0">
                              <a:pos x="17" y="91"/>
                            </a:cxn>
                            <a:cxn ang="0">
                              <a:pos x="23" y="81"/>
                            </a:cxn>
                            <a:cxn ang="0">
                              <a:pos x="23" y="70"/>
                            </a:cxn>
                            <a:cxn ang="0">
                              <a:pos x="15" y="57"/>
                            </a:cxn>
                            <a:cxn ang="0">
                              <a:pos x="7" y="42"/>
                            </a:cxn>
                            <a:cxn ang="0">
                              <a:pos x="7" y="32"/>
                            </a:cxn>
                            <a:cxn ang="0">
                              <a:pos x="9" y="18"/>
                            </a:cxn>
                            <a:cxn ang="0">
                              <a:pos x="16" y="0"/>
                            </a:cxn>
                            <a:cxn ang="0">
                              <a:pos x="7" y="11"/>
                            </a:cxn>
                            <a:cxn ang="0">
                              <a:pos x="1" y="22"/>
                            </a:cxn>
                            <a:cxn ang="0">
                              <a:pos x="0" y="39"/>
                            </a:cxn>
                            <a:cxn ang="0">
                              <a:pos x="3" y="52"/>
                            </a:cxn>
                            <a:cxn ang="0">
                              <a:pos x="14" y="68"/>
                            </a:cxn>
                          </a:cxnLst>
                          <a:rect l="0" t="0" r="r" b="b"/>
                          <a:pathLst>
                            <a:path w="23" h="107">
                              <a:moveTo>
                                <a:pt x="14" y="68"/>
                              </a:moveTo>
                              <a:lnTo>
                                <a:pt x="16" y="79"/>
                              </a:lnTo>
                              <a:lnTo>
                                <a:pt x="12" y="88"/>
                              </a:lnTo>
                              <a:lnTo>
                                <a:pt x="9" y="96"/>
                              </a:lnTo>
                              <a:lnTo>
                                <a:pt x="6" y="107"/>
                              </a:lnTo>
                              <a:lnTo>
                                <a:pt x="11" y="100"/>
                              </a:lnTo>
                              <a:lnTo>
                                <a:pt x="17" y="91"/>
                              </a:lnTo>
                              <a:lnTo>
                                <a:pt x="23" y="81"/>
                              </a:lnTo>
                              <a:lnTo>
                                <a:pt x="23" y="70"/>
                              </a:lnTo>
                              <a:lnTo>
                                <a:pt x="15" y="57"/>
                              </a:lnTo>
                              <a:lnTo>
                                <a:pt x="7" y="42"/>
                              </a:lnTo>
                              <a:lnTo>
                                <a:pt x="7" y="32"/>
                              </a:lnTo>
                              <a:lnTo>
                                <a:pt x="9" y="18"/>
                              </a:lnTo>
                              <a:lnTo>
                                <a:pt x="16" y="0"/>
                              </a:lnTo>
                              <a:lnTo>
                                <a:pt x="7" y="11"/>
                              </a:lnTo>
                              <a:lnTo>
                                <a:pt x="1" y="22"/>
                              </a:lnTo>
                              <a:lnTo>
                                <a:pt x="0" y="39"/>
                              </a:lnTo>
                              <a:lnTo>
                                <a:pt x="3" y="52"/>
                              </a:lnTo>
                              <a:lnTo>
                                <a:pt x="14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7" name="Freeform 6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3353"/>
                          <a:ext cx="14" cy="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79"/>
                            </a:cxn>
                            <a:cxn ang="0">
                              <a:pos x="5" y="274"/>
                            </a:cxn>
                            <a:cxn ang="0">
                              <a:pos x="21" y="254"/>
                            </a:cxn>
                            <a:cxn ang="0">
                              <a:pos x="35" y="234"/>
                            </a:cxn>
                            <a:cxn ang="0">
                              <a:pos x="47" y="210"/>
                            </a:cxn>
                            <a:cxn ang="0">
                              <a:pos x="56" y="186"/>
                            </a:cxn>
                            <a:cxn ang="0">
                              <a:pos x="60" y="166"/>
                            </a:cxn>
                            <a:cxn ang="0">
                              <a:pos x="62" y="139"/>
                            </a:cxn>
                            <a:cxn ang="0">
                              <a:pos x="64" y="116"/>
                            </a:cxn>
                            <a:cxn ang="0">
                              <a:pos x="53" y="121"/>
                            </a:cxn>
                            <a:cxn ang="0">
                              <a:pos x="39" y="129"/>
                            </a:cxn>
                            <a:cxn ang="0">
                              <a:pos x="28" y="139"/>
                            </a:cxn>
                            <a:cxn ang="0">
                              <a:pos x="27" y="129"/>
                            </a:cxn>
                            <a:cxn ang="0">
                              <a:pos x="29" y="115"/>
                            </a:cxn>
                            <a:cxn ang="0">
                              <a:pos x="34" y="104"/>
                            </a:cxn>
                            <a:cxn ang="0">
                              <a:pos x="42" y="91"/>
                            </a:cxn>
                            <a:cxn ang="0">
                              <a:pos x="51" y="78"/>
                            </a:cxn>
                            <a:cxn ang="0">
                              <a:pos x="60" y="66"/>
                            </a:cxn>
                            <a:cxn ang="0">
                              <a:pos x="68" y="54"/>
                            </a:cxn>
                            <a:cxn ang="0">
                              <a:pos x="76" y="40"/>
                            </a:cxn>
                            <a:cxn ang="0">
                              <a:pos x="80" y="29"/>
                            </a:cxn>
                            <a:cxn ang="0">
                              <a:pos x="87" y="16"/>
                            </a:cxn>
                            <a:cxn ang="0">
                              <a:pos x="91" y="9"/>
                            </a:cxn>
                            <a:cxn ang="0">
                              <a:pos x="98" y="0"/>
                            </a:cxn>
                            <a:cxn ang="0">
                              <a:pos x="87" y="6"/>
                            </a:cxn>
                            <a:cxn ang="0">
                              <a:pos x="76" y="11"/>
                            </a:cxn>
                            <a:cxn ang="0">
                              <a:pos x="62" y="20"/>
                            </a:cxn>
                            <a:cxn ang="0">
                              <a:pos x="53" y="28"/>
                            </a:cxn>
                            <a:cxn ang="0">
                              <a:pos x="45" y="35"/>
                            </a:cxn>
                            <a:cxn ang="0">
                              <a:pos x="35" y="61"/>
                            </a:cxn>
                            <a:cxn ang="0">
                              <a:pos x="6" y="104"/>
                            </a:cxn>
                            <a:cxn ang="0">
                              <a:pos x="11" y="158"/>
                            </a:cxn>
                            <a:cxn ang="0">
                              <a:pos x="2" y="189"/>
                            </a:cxn>
                            <a:cxn ang="0">
                              <a:pos x="9" y="214"/>
                            </a:cxn>
                            <a:cxn ang="0">
                              <a:pos x="12" y="236"/>
                            </a:cxn>
                            <a:cxn ang="0">
                              <a:pos x="9" y="256"/>
                            </a:cxn>
                            <a:cxn ang="0">
                              <a:pos x="0" y="279"/>
                            </a:cxn>
                          </a:cxnLst>
                          <a:rect l="0" t="0" r="r" b="b"/>
                          <a:pathLst>
                            <a:path w="98" h="279">
                              <a:moveTo>
                                <a:pt x="0" y="279"/>
                              </a:moveTo>
                              <a:lnTo>
                                <a:pt x="5" y="274"/>
                              </a:lnTo>
                              <a:lnTo>
                                <a:pt x="21" y="254"/>
                              </a:lnTo>
                              <a:lnTo>
                                <a:pt x="35" y="234"/>
                              </a:lnTo>
                              <a:lnTo>
                                <a:pt x="47" y="210"/>
                              </a:lnTo>
                              <a:lnTo>
                                <a:pt x="56" y="186"/>
                              </a:lnTo>
                              <a:lnTo>
                                <a:pt x="60" y="166"/>
                              </a:lnTo>
                              <a:lnTo>
                                <a:pt x="62" y="139"/>
                              </a:lnTo>
                              <a:lnTo>
                                <a:pt x="64" y="116"/>
                              </a:lnTo>
                              <a:lnTo>
                                <a:pt x="53" y="121"/>
                              </a:lnTo>
                              <a:lnTo>
                                <a:pt x="39" y="129"/>
                              </a:lnTo>
                              <a:lnTo>
                                <a:pt x="28" y="139"/>
                              </a:lnTo>
                              <a:lnTo>
                                <a:pt x="27" y="129"/>
                              </a:lnTo>
                              <a:lnTo>
                                <a:pt x="29" y="115"/>
                              </a:lnTo>
                              <a:lnTo>
                                <a:pt x="34" y="104"/>
                              </a:lnTo>
                              <a:lnTo>
                                <a:pt x="42" y="91"/>
                              </a:lnTo>
                              <a:lnTo>
                                <a:pt x="51" y="78"/>
                              </a:lnTo>
                              <a:lnTo>
                                <a:pt x="60" y="66"/>
                              </a:lnTo>
                              <a:lnTo>
                                <a:pt x="68" y="54"/>
                              </a:lnTo>
                              <a:lnTo>
                                <a:pt x="76" y="40"/>
                              </a:lnTo>
                              <a:lnTo>
                                <a:pt x="80" y="29"/>
                              </a:lnTo>
                              <a:lnTo>
                                <a:pt x="87" y="16"/>
                              </a:lnTo>
                              <a:lnTo>
                                <a:pt x="91" y="9"/>
                              </a:lnTo>
                              <a:lnTo>
                                <a:pt x="98" y="0"/>
                              </a:lnTo>
                              <a:lnTo>
                                <a:pt x="87" y="6"/>
                              </a:lnTo>
                              <a:lnTo>
                                <a:pt x="76" y="11"/>
                              </a:lnTo>
                              <a:lnTo>
                                <a:pt x="62" y="20"/>
                              </a:lnTo>
                              <a:lnTo>
                                <a:pt x="53" y="28"/>
                              </a:lnTo>
                              <a:lnTo>
                                <a:pt x="45" y="35"/>
                              </a:lnTo>
                              <a:lnTo>
                                <a:pt x="35" y="61"/>
                              </a:lnTo>
                              <a:lnTo>
                                <a:pt x="6" y="104"/>
                              </a:lnTo>
                              <a:lnTo>
                                <a:pt x="11" y="158"/>
                              </a:lnTo>
                              <a:lnTo>
                                <a:pt x="2" y="189"/>
                              </a:lnTo>
                              <a:lnTo>
                                <a:pt x="9" y="214"/>
                              </a:lnTo>
                              <a:lnTo>
                                <a:pt x="12" y="236"/>
                              </a:lnTo>
                              <a:lnTo>
                                <a:pt x="9" y="256"/>
                              </a:lnTo>
                              <a:lnTo>
                                <a:pt x="0" y="2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8" name="Freeform 6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3" y="3349"/>
                          <a:ext cx="16" cy="5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305"/>
                            </a:cxn>
                            <a:cxn ang="0">
                              <a:pos x="3" y="319"/>
                            </a:cxn>
                            <a:cxn ang="0">
                              <a:pos x="0" y="304"/>
                            </a:cxn>
                            <a:cxn ang="0">
                              <a:pos x="0" y="290"/>
                            </a:cxn>
                            <a:cxn ang="0">
                              <a:pos x="2" y="274"/>
                            </a:cxn>
                            <a:cxn ang="0">
                              <a:pos x="3" y="255"/>
                            </a:cxn>
                            <a:cxn ang="0">
                              <a:pos x="5" y="244"/>
                            </a:cxn>
                            <a:cxn ang="0">
                              <a:pos x="14" y="217"/>
                            </a:cxn>
                            <a:cxn ang="0">
                              <a:pos x="17" y="200"/>
                            </a:cxn>
                            <a:cxn ang="0">
                              <a:pos x="14" y="179"/>
                            </a:cxn>
                            <a:cxn ang="0">
                              <a:pos x="17" y="161"/>
                            </a:cxn>
                            <a:cxn ang="0">
                              <a:pos x="21" y="145"/>
                            </a:cxn>
                            <a:cxn ang="0">
                              <a:pos x="27" y="131"/>
                            </a:cxn>
                            <a:cxn ang="0">
                              <a:pos x="31" y="116"/>
                            </a:cxn>
                            <a:cxn ang="0">
                              <a:pos x="34" y="98"/>
                            </a:cxn>
                            <a:cxn ang="0">
                              <a:pos x="37" y="79"/>
                            </a:cxn>
                            <a:cxn ang="0">
                              <a:pos x="42" y="63"/>
                            </a:cxn>
                            <a:cxn ang="0">
                              <a:pos x="48" y="40"/>
                            </a:cxn>
                            <a:cxn ang="0">
                              <a:pos x="54" y="20"/>
                            </a:cxn>
                            <a:cxn ang="0">
                              <a:pos x="65" y="0"/>
                            </a:cxn>
                            <a:cxn ang="0">
                              <a:pos x="64" y="9"/>
                            </a:cxn>
                            <a:cxn ang="0">
                              <a:pos x="65" y="23"/>
                            </a:cxn>
                            <a:cxn ang="0">
                              <a:pos x="65" y="39"/>
                            </a:cxn>
                            <a:cxn ang="0">
                              <a:pos x="64" y="60"/>
                            </a:cxn>
                            <a:cxn ang="0">
                              <a:pos x="59" y="84"/>
                            </a:cxn>
                            <a:cxn ang="0">
                              <a:pos x="70" y="68"/>
                            </a:cxn>
                            <a:cxn ang="0">
                              <a:pos x="79" y="57"/>
                            </a:cxn>
                            <a:cxn ang="0">
                              <a:pos x="90" y="44"/>
                            </a:cxn>
                            <a:cxn ang="0">
                              <a:pos x="100" y="32"/>
                            </a:cxn>
                            <a:cxn ang="0">
                              <a:pos x="112" y="23"/>
                            </a:cxn>
                            <a:cxn ang="0">
                              <a:pos x="96" y="45"/>
                            </a:cxn>
                            <a:cxn ang="0">
                              <a:pos x="87" y="59"/>
                            </a:cxn>
                            <a:cxn ang="0">
                              <a:pos x="71" y="79"/>
                            </a:cxn>
                            <a:cxn ang="0">
                              <a:pos x="61" y="97"/>
                            </a:cxn>
                            <a:cxn ang="0">
                              <a:pos x="62" y="107"/>
                            </a:cxn>
                            <a:cxn ang="0">
                              <a:pos x="61" y="124"/>
                            </a:cxn>
                            <a:cxn ang="0">
                              <a:pos x="54" y="142"/>
                            </a:cxn>
                            <a:cxn ang="0">
                              <a:pos x="48" y="154"/>
                            </a:cxn>
                            <a:cxn ang="0">
                              <a:pos x="40" y="167"/>
                            </a:cxn>
                            <a:cxn ang="0">
                              <a:pos x="44" y="187"/>
                            </a:cxn>
                            <a:cxn ang="0">
                              <a:pos x="42" y="206"/>
                            </a:cxn>
                            <a:cxn ang="0">
                              <a:pos x="35" y="229"/>
                            </a:cxn>
                            <a:cxn ang="0">
                              <a:pos x="25" y="253"/>
                            </a:cxn>
                            <a:cxn ang="0">
                              <a:pos x="18" y="272"/>
                            </a:cxn>
                            <a:cxn ang="0">
                              <a:pos x="27" y="265"/>
                            </a:cxn>
                            <a:cxn ang="0">
                              <a:pos x="35" y="255"/>
                            </a:cxn>
                            <a:cxn ang="0">
                              <a:pos x="34" y="265"/>
                            </a:cxn>
                            <a:cxn ang="0">
                              <a:pos x="27" y="280"/>
                            </a:cxn>
                            <a:cxn ang="0">
                              <a:pos x="20" y="288"/>
                            </a:cxn>
                            <a:cxn ang="0">
                              <a:pos x="15" y="296"/>
                            </a:cxn>
                            <a:cxn ang="0">
                              <a:pos x="25" y="297"/>
                            </a:cxn>
                            <a:cxn ang="0">
                              <a:pos x="39" y="297"/>
                            </a:cxn>
                            <a:cxn ang="0">
                              <a:pos x="26" y="300"/>
                            </a:cxn>
                            <a:cxn ang="0">
                              <a:pos x="12" y="303"/>
                            </a:cxn>
                            <a:cxn ang="0">
                              <a:pos x="5" y="305"/>
                            </a:cxn>
                          </a:cxnLst>
                          <a:rect l="0" t="0" r="r" b="b"/>
                          <a:pathLst>
                            <a:path w="112" h="319">
                              <a:moveTo>
                                <a:pt x="5" y="305"/>
                              </a:moveTo>
                              <a:lnTo>
                                <a:pt x="3" y="319"/>
                              </a:lnTo>
                              <a:lnTo>
                                <a:pt x="0" y="304"/>
                              </a:lnTo>
                              <a:lnTo>
                                <a:pt x="0" y="290"/>
                              </a:lnTo>
                              <a:lnTo>
                                <a:pt x="2" y="274"/>
                              </a:lnTo>
                              <a:lnTo>
                                <a:pt x="3" y="255"/>
                              </a:lnTo>
                              <a:lnTo>
                                <a:pt x="5" y="244"/>
                              </a:lnTo>
                              <a:lnTo>
                                <a:pt x="14" y="217"/>
                              </a:lnTo>
                              <a:lnTo>
                                <a:pt x="17" y="200"/>
                              </a:lnTo>
                              <a:lnTo>
                                <a:pt x="14" y="179"/>
                              </a:lnTo>
                              <a:lnTo>
                                <a:pt x="17" y="161"/>
                              </a:lnTo>
                              <a:lnTo>
                                <a:pt x="21" y="145"/>
                              </a:lnTo>
                              <a:lnTo>
                                <a:pt x="27" y="131"/>
                              </a:lnTo>
                              <a:lnTo>
                                <a:pt x="31" y="116"/>
                              </a:lnTo>
                              <a:lnTo>
                                <a:pt x="34" y="98"/>
                              </a:lnTo>
                              <a:lnTo>
                                <a:pt x="37" y="79"/>
                              </a:lnTo>
                              <a:lnTo>
                                <a:pt x="42" y="63"/>
                              </a:lnTo>
                              <a:lnTo>
                                <a:pt x="48" y="40"/>
                              </a:lnTo>
                              <a:lnTo>
                                <a:pt x="54" y="20"/>
                              </a:lnTo>
                              <a:lnTo>
                                <a:pt x="65" y="0"/>
                              </a:lnTo>
                              <a:lnTo>
                                <a:pt x="64" y="9"/>
                              </a:lnTo>
                              <a:lnTo>
                                <a:pt x="65" y="23"/>
                              </a:lnTo>
                              <a:lnTo>
                                <a:pt x="65" y="39"/>
                              </a:lnTo>
                              <a:lnTo>
                                <a:pt x="64" y="60"/>
                              </a:lnTo>
                              <a:lnTo>
                                <a:pt x="59" y="84"/>
                              </a:lnTo>
                              <a:lnTo>
                                <a:pt x="70" y="68"/>
                              </a:lnTo>
                              <a:lnTo>
                                <a:pt x="79" y="57"/>
                              </a:lnTo>
                              <a:lnTo>
                                <a:pt x="90" y="44"/>
                              </a:lnTo>
                              <a:lnTo>
                                <a:pt x="100" y="32"/>
                              </a:lnTo>
                              <a:lnTo>
                                <a:pt x="112" y="23"/>
                              </a:lnTo>
                              <a:lnTo>
                                <a:pt x="96" y="45"/>
                              </a:lnTo>
                              <a:lnTo>
                                <a:pt x="87" y="59"/>
                              </a:lnTo>
                              <a:lnTo>
                                <a:pt x="71" y="79"/>
                              </a:lnTo>
                              <a:lnTo>
                                <a:pt x="61" y="97"/>
                              </a:lnTo>
                              <a:lnTo>
                                <a:pt x="62" y="107"/>
                              </a:lnTo>
                              <a:lnTo>
                                <a:pt x="61" y="124"/>
                              </a:lnTo>
                              <a:lnTo>
                                <a:pt x="54" y="142"/>
                              </a:lnTo>
                              <a:lnTo>
                                <a:pt x="48" y="154"/>
                              </a:lnTo>
                              <a:lnTo>
                                <a:pt x="40" y="167"/>
                              </a:lnTo>
                              <a:lnTo>
                                <a:pt x="44" y="187"/>
                              </a:lnTo>
                              <a:lnTo>
                                <a:pt x="42" y="206"/>
                              </a:lnTo>
                              <a:lnTo>
                                <a:pt x="35" y="229"/>
                              </a:lnTo>
                              <a:lnTo>
                                <a:pt x="25" y="253"/>
                              </a:lnTo>
                              <a:lnTo>
                                <a:pt x="18" y="272"/>
                              </a:lnTo>
                              <a:lnTo>
                                <a:pt x="27" y="265"/>
                              </a:lnTo>
                              <a:lnTo>
                                <a:pt x="35" y="255"/>
                              </a:lnTo>
                              <a:lnTo>
                                <a:pt x="34" y="265"/>
                              </a:lnTo>
                              <a:lnTo>
                                <a:pt x="27" y="280"/>
                              </a:lnTo>
                              <a:lnTo>
                                <a:pt x="20" y="288"/>
                              </a:lnTo>
                              <a:lnTo>
                                <a:pt x="15" y="296"/>
                              </a:lnTo>
                              <a:lnTo>
                                <a:pt x="25" y="297"/>
                              </a:lnTo>
                              <a:lnTo>
                                <a:pt x="39" y="297"/>
                              </a:lnTo>
                              <a:lnTo>
                                <a:pt x="26" y="300"/>
                              </a:lnTo>
                              <a:lnTo>
                                <a:pt x="12" y="303"/>
                              </a:lnTo>
                              <a:lnTo>
                                <a:pt x="5" y="3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59" name="Freeform 6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9" y="3330"/>
                          <a:ext cx="42" cy="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8"/>
                            </a:cxn>
                            <a:cxn ang="0">
                              <a:pos x="19" y="16"/>
                            </a:cxn>
                            <a:cxn ang="0">
                              <a:pos x="35" y="23"/>
                            </a:cxn>
                            <a:cxn ang="0">
                              <a:pos x="50" y="30"/>
                            </a:cxn>
                            <a:cxn ang="0">
                              <a:pos x="67" y="35"/>
                            </a:cxn>
                            <a:cxn ang="0">
                              <a:pos x="85" y="40"/>
                            </a:cxn>
                            <a:cxn ang="0">
                              <a:pos x="109" y="43"/>
                            </a:cxn>
                            <a:cxn ang="0">
                              <a:pos x="129" y="45"/>
                            </a:cxn>
                            <a:cxn ang="0">
                              <a:pos x="160" y="45"/>
                            </a:cxn>
                            <a:cxn ang="0">
                              <a:pos x="181" y="44"/>
                            </a:cxn>
                            <a:cxn ang="0">
                              <a:pos x="204" y="41"/>
                            </a:cxn>
                            <a:cxn ang="0">
                              <a:pos x="224" y="36"/>
                            </a:cxn>
                            <a:cxn ang="0">
                              <a:pos x="244" y="30"/>
                            </a:cxn>
                            <a:cxn ang="0">
                              <a:pos x="262" y="21"/>
                            </a:cxn>
                            <a:cxn ang="0">
                              <a:pos x="280" y="11"/>
                            </a:cxn>
                            <a:cxn ang="0">
                              <a:pos x="292" y="3"/>
                            </a:cxn>
                          </a:cxnLst>
                          <a:rect l="0" t="0" r="r" b="b"/>
                          <a:pathLst>
                            <a:path w="292" h="45">
                              <a:moveTo>
                                <a:pt x="0" y="0"/>
                              </a:moveTo>
                              <a:lnTo>
                                <a:pt x="8" y="8"/>
                              </a:lnTo>
                              <a:lnTo>
                                <a:pt x="19" y="16"/>
                              </a:lnTo>
                              <a:lnTo>
                                <a:pt x="35" y="23"/>
                              </a:lnTo>
                              <a:lnTo>
                                <a:pt x="50" y="30"/>
                              </a:lnTo>
                              <a:lnTo>
                                <a:pt x="67" y="35"/>
                              </a:lnTo>
                              <a:lnTo>
                                <a:pt x="85" y="40"/>
                              </a:lnTo>
                              <a:lnTo>
                                <a:pt x="109" y="43"/>
                              </a:lnTo>
                              <a:lnTo>
                                <a:pt x="129" y="45"/>
                              </a:lnTo>
                              <a:lnTo>
                                <a:pt x="160" y="45"/>
                              </a:lnTo>
                              <a:lnTo>
                                <a:pt x="181" y="44"/>
                              </a:lnTo>
                              <a:lnTo>
                                <a:pt x="204" y="41"/>
                              </a:lnTo>
                              <a:lnTo>
                                <a:pt x="224" y="36"/>
                              </a:lnTo>
                              <a:lnTo>
                                <a:pt x="244" y="30"/>
                              </a:lnTo>
                              <a:lnTo>
                                <a:pt x="262" y="21"/>
                              </a:lnTo>
                              <a:lnTo>
                                <a:pt x="280" y="11"/>
                              </a:lnTo>
                              <a:lnTo>
                                <a:pt x="292" y="3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DF3F5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0" name="Freeform 6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4" y="3418"/>
                          <a:ext cx="43" cy="2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34"/>
                            </a:cxn>
                            <a:cxn ang="0">
                              <a:pos x="3" y="27"/>
                            </a:cxn>
                            <a:cxn ang="0">
                              <a:pos x="8" y="22"/>
                            </a:cxn>
                            <a:cxn ang="0">
                              <a:pos x="14" y="18"/>
                            </a:cxn>
                            <a:cxn ang="0">
                              <a:pos x="29" y="15"/>
                            </a:cxn>
                            <a:cxn ang="0">
                              <a:pos x="40" y="12"/>
                            </a:cxn>
                            <a:cxn ang="0">
                              <a:pos x="70" y="8"/>
                            </a:cxn>
                            <a:cxn ang="0">
                              <a:pos x="99" y="3"/>
                            </a:cxn>
                            <a:cxn ang="0">
                              <a:pos x="123" y="2"/>
                            </a:cxn>
                            <a:cxn ang="0">
                              <a:pos x="145" y="0"/>
                            </a:cxn>
                            <a:cxn ang="0">
                              <a:pos x="166" y="0"/>
                            </a:cxn>
                            <a:cxn ang="0">
                              <a:pos x="183" y="3"/>
                            </a:cxn>
                            <a:cxn ang="0">
                              <a:pos x="204" y="7"/>
                            </a:cxn>
                            <a:cxn ang="0">
                              <a:pos x="218" y="11"/>
                            </a:cxn>
                            <a:cxn ang="0">
                              <a:pos x="234" y="17"/>
                            </a:cxn>
                            <a:cxn ang="0">
                              <a:pos x="248" y="23"/>
                            </a:cxn>
                            <a:cxn ang="0">
                              <a:pos x="261" y="30"/>
                            </a:cxn>
                            <a:cxn ang="0">
                              <a:pos x="275" y="32"/>
                            </a:cxn>
                            <a:cxn ang="0">
                              <a:pos x="286" y="30"/>
                            </a:cxn>
                            <a:cxn ang="0">
                              <a:pos x="298" y="27"/>
                            </a:cxn>
                            <a:cxn ang="0">
                              <a:pos x="289" y="34"/>
                            </a:cxn>
                            <a:cxn ang="0">
                              <a:pos x="280" y="43"/>
                            </a:cxn>
                            <a:cxn ang="0">
                              <a:pos x="271" y="53"/>
                            </a:cxn>
                            <a:cxn ang="0">
                              <a:pos x="266" y="63"/>
                            </a:cxn>
                            <a:cxn ang="0">
                              <a:pos x="264" y="72"/>
                            </a:cxn>
                            <a:cxn ang="0">
                              <a:pos x="263" y="84"/>
                            </a:cxn>
                            <a:cxn ang="0">
                              <a:pos x="263" y="100"/>
                            </a:cxn>
                            <a:cxn ang="0">
                              <a:pos x="260" y="135"/>
                            </a:cxn>
                            <a:cxn ang="0">
                              <a:pos x="258" y="121"/>
                            </a:cxn>
                            <a:cxn ang="0">
                              <a:pos x="257" y="104"/>
                            </a:cxn>
                            <a:cxn ang="0">
                              <a:pos x="255" y="87"/>
                            </a:cxn>
                            <a:cxn ang="0">
                              <a:pos x="251" y="73"/>
                            </a:cxn>
                            <a:cxn ang="0">
                              <a:pos x="246" y="61"/>
                            </a:cxn>
                            <a:cxn ang="0">
                              <a:pos x="235" y="49"/>
                            </a:cxn>
                            <a:cxn ang="0">
                              <a:pos x="220" y="39"/>
                            </a:cxn>
                            <a:cxn ang="0">
                              <a:pos x="198" y="33"/>
                            </a:cxn>
                            <a:cxn ang="0">
                              <a:pos x="174" y="29"/>
                            </a:cxn>
                            <a:cxn ang="0">
                              <a:pos x="154" y="31"/>
                            </a:cxn>
                            <a:cxn ang="0">
                              <a:pos x="137" y="34"/>
                            </a:cxn>
                            <a:cxn ang="0">
                              <a:pos x="123" y="37"/>
                            </a:cxn>
                            <a:cxn ang="0">
                              <a:pos x="111" y="39"/>
                            </a:cxn>
                            <a:cxn ang="0">
                              <a:pos x="94" y="38"/>
                            </a:cxn>
                            <a:cxn ang="0">
                              <a:pos x="73" y="37"/>
                            </a:cxn>
                            <a:cxn ang="0">
                              <a:pos x="59" y="38"/>
                            </a:cxn>
                            <a:cxn ang="0">
                              <a:pos x="43" y="40"/>
                            </a:cxn>
                            <a:cxn ang="0">
                              <a:pos x="27" y="43"/>
                            </a:cxn>
                            <a:cxn ang="0">
                              <a:pos x="11" y="44"/>
                            </a:cxn>
                            <a:cxn ang="0">
                              <a:pos x="2" y="40"/>
                            </a:cxn>
                            <a:cxn ang="0">
                              <a:pos x="0" y="34"/>
                            </a:cxn>
                          </a:cxnLst>
                          <a:rect l="0" t="0" r="r" b="b"/>
                          <a:pathLst>
                            <a:path w="298" h="135">
                              <a:moveTo>
                                <a:pt x="0" y="34"/>
                              </a:moveTo>
                              <a:lnTo>
                                <a:pt x="3" y="27"/>
                              </a:lnTo>
                              <a:lnTo>
                                <a:pt x="8" y="22"/>
                              </a:lnTo>
                              <a:lnTo>
                                <a:pt x="14" y="18"/>
                              </a:lnTo>
                              <a:lnTo>
                                <a:pt x="29" y="15"/>
                              </a:lnTo>
                              <a:lnTo>
                                <a:pt x="40" y="12"/>
                              </a:lnTo>
                              <a:lnTo>
                                <a:pt x="70" y="8"/>
                              </a:lnTo>
                              <a:lnTo>
                                <a:pt x="99" y="3"/>
                              </a:lnTo>
                              <a:lnTo>
                                <a:pt x="123" y="2"/>
                              </a:lnTo>
                              <a:lnTo>
                                <a:pt x="145" y="0"/>
                              </a:lnTo>
                              <a:lnTo>
                                <a:pt x="166" y="0"/>
                              </a:lnTo>
                              <a:lnTo>
                                <a:pt x="183" y="3"/>
                              </a:lnTo>
                              <a:lnTo>
                                <a:pt x="204" y="7"/>
                              </a:lnTo>
                              <a:lnTo>
                                <a:pt x="218" y="11"/>
                              </a:lnTo>
                              <a:lnTo>
                                <a:pt x="234" y="17"/>
                              </a:lnTo>
                              <a:lnTo>
                                <a:pt x="248" y="23"/>
                              </a:lnTo>
                              <a:lnTo>
                                <a:pt x="261" y="30"/>
                              </a:lnTo>
                              <a:lnTo>
                                <a:pt x="275" y="32"/>
                              </a:lnTo>
                              <a:lnTo>
                                <a:pt x="286" y="30"/>
                              </a:lnTo>
                              <a:lnTo>
                                <a:pt x="298" y="27"/>
                              </a:lnTo>
                              <a:lnTo>
                                <a:pt x="289" y="34"/>
                              </a:lnTo>
                              <a:lnTo>
                                <a:pt x="280" y="43"/>
                              </a:lnTo>
                              <a:lnTo>
                                <a:pt x="271" y="53"/>
                              </a:lnTo>
                              <a:lnTo>
                                <a:pt x="266" y="63"/>
                              </a:lnTo>
                              <a:lnTo>
                                <a:pt x="264" y="72"/>
                              </a:lnTo>
                              <a:lnTo>
                                <a:pt x="263" y="84"/>
                              </a:lnTo>
                              <a:lnTo>
                                <a:pt x="263" y="100"/>
                              </a:lnTo>
                              <a:lnTo>
                                <a:pt x="260" y="135"/>
                              </a:lnTo>
                              <a:lnTo>
                                <a:pt x="258" y="121"/>
                              </a:lnTo>
                              <a:lnTo>
                                <a:pt x="257" y="104"/>
                              </a:lnTo>
                              <a:lnTo>
                                <a:pt x="255" y="87"/>
                              </a:lnTo>
                              <a:lnTo>
                                <a:pt x="251" y="73"/>
                              </a:lnTo>
                              <a:lnTo>
                                <a:pt x="246" y="61"/>
                              </a:lnTo>
                              <a:lnTo>
                                <a:pt x="235" y="49"/>
                              </a:lnTo>
                              <a:lnTo>
                                <a:pt x="220" y="39"/>
                              </a:lnTo>
                              <a:lnTo>
                                <a:pt x="198" y="33"/>
                              </a:lnTo>
                              <a:lnTo>
                                <a:pt x="174" y="29"/>
                              </a:lnTo>
                              <a:lnTo>
                                <a:pt x="154" y="31"/>
                              </a:lnTo>
                              <a:lnTo>
                                <a:pt x="137" y="34"/>
                              </a:lnTo>
                              <a:lnTo>
                                <a:pt x="123" y="37"/>
                              </a:lnTo>
                              <a:lnTo>
                                <a:pt x="111" y="39"/>
                              </a:lnTo>
                              <a:lnTo>
                                <a:pt x="94" y="38"/>
                              </a:lnTo>
                              <a:lnTo>
                                <a:pt x="73" y="37"/>
                              </a:lnTo>
                              <a:lnTo>
                                <a:pt x="59" y="38"/>
                              </a:lnTo>
                              <a:lnTo>
                                <a:pt x="43" y="40"/>
                              </a:lnTo>
                              <a:lnTo>
                                <a:pt x="27" y="43"/>
                              </a:lnTo>
                              <a:lnTo>
                                <a:pt x="11" y="44"/>
                              </a:lnTo>
                              <a:lnTo>
                                <a:pt x="2" y="40"/>
                              </a:lnTo>
                              <a:lnTo>
                                <a:pt x="0" y="3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3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  <p:grpSp>
                <p:nvGrpSpPr>
                  <p:cNvPr id="290461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25" y="3307"/>
                    <a:ext cx="56" cy="78"/>
                    <a:chOff x="625" y="3307"/>
                    <a:chExt cx="56" cy="78"/>
                  </a:xfrm>
                </p:grpSpPr>
                <p:grpSp>
                  <p:nvGrpSpPr>
                    <p:cNvPr id="290462" name="Group 6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0" y="3307"/>
                      <a:ext cx="51" cy="78"/>
                      <a:chOff x="630" y="3307"/>
                      <a:chExt cx="51" cy="78"/>
                    </a:xfrm>
                  </p:grpSpPr>
                  <p:grpSp>
                    <p:nvGrpSpPr>
                      <p:cNvPr id="290463" name="Group 6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0" y="3307"/>
                        <a:ext cx="51" cy="78"/>
                        <a:chOff x="630" y="3307"/>
                        <a:chExt cx="51" cy="78"/>
                      </a:xfrm>
                    </p:grpSpPr>
                    <p:sp>
                      <p:nvSpPr>
                        <p:cNvPr id="290464" name="Freeform 6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1" y="3371"/>
                          <a:ext cx="34" cy="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" y="0"/>
                            </a:cxn>
                            <a:cxn ang="0">
                              <a:pos x="0" y="32"/>
                            </a:cxn>
                            <a:cxn ang="0">
                              <a:pos x="49" y="47"/>
                            </a:cxn>
                            <a:cxn ang="0">
                              <a:pos x="124" y="60"/>
                            </a:cxn>
                            <a:cxn ang="0">
                              <a:pos x="183" y="69"/>
                            </a:cxn>
                            <a:cxn ang="0">
                              <a:pos x="238" y="73"/>
                            </a:cxn>
                            <a:cxn ang="0">
                              <a:pos x="13" y="0"/>
                            </a:cxn>
                          </a:cxnLst>
                          <a:rect l="0" t="0" r="r" b="b"/>
                          <a:pathLst>
                            <a:path w="238" h="73">
                              <a:moveTo>
                                <a:pt x="13" y="0"/>
                              </a:moveTo>
                              <a:lnTo>
                                <a:pt x="0" y="32"/>
                              </a:lnTo>
                              <a:lnTo>
                                <a:pt x="49" y="47"/>
                              </a:lnTo>
                              <a:lnTo>
                                <a:pt x="124" y="60"/>
                              </a:lnTo>
                              <a:lnTo>
                                <a:pt x="183" y="69"/>
                              </a:lnTo>
                              <a:lnTo>
                                <a:pt x="238" y="73"/>
                              </a:lnTo>
                              <a:lnTo>
                                <a:pt x="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5" name="Freeform 6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0" y="3307"/>
                          <a:ext cx="51" cy="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03"/>
                            </a:cxn>
                            <a:cxn ang="0">
                              <a:pos x="5" y="407"/>
                            </a:cxn>
                            <a:cxn ang="0">
                              <a:pos x="89" y="422"/>
                            </a:cxn>
                            <a:cxn ang="0">
                              <a:pos x="168" y="443"/>
                            </a:cxn>
                            <a:cxn ang="0">
                              <a:pos x="234" y="462"/>
                            </a:cxn>
                            <a:cxn ang="0">
                              <a:pos x="260" y="472"/>
                            </a:cxn>
                            <a:cxn ang="0">
                              <a:pos x="281" y="392"/>
                            </a:cxn>
                            <a:cxn ang="0">
                              <a:pos x="302" y="301"/>
                            </a:cxn>
                            <a:cxn ang="0">
                              <a:pos x="328" y="209"/>
                            </a:cxn>
                            <a:cxn ang="0">
                              <a:pos x="349" y="113"/>
                            </a:cxn>
                            <a:cxn ang="0">
                              <a:pos x="356" y="81"/>
                            </a:cxn>
                            <a:cxn ang="0">
                              <a:pos x="358" y="50"/>
                            </a:cxn>
                            <a:cxn ang="0">
                              <a:pos x="226" y="18"/>
                            </a:cxn>
                            <a:cxn ang="0">
                              <a:pos x="111" y="0"/>
                            </a:cxn>
                            <a:cxn ang="0">
                              <a:pos x="81" y="95"/>
                            </a:cxn>
                            <a:cxn ang="0">
                              <a:pos x="0" y="403"/>
                            </a:cxn>
                          </a:cxnLst>
                          <a:rect l="0" t="0" r="r" b="b"/>
                          <a:pathLst>
                            <a:path w="358" h="472">
                              <a:moveTo>
                                <a:pt x="0" y="403"/>
                              </a:moveTo>
                              <a:lnTo>
                                <a:pt x="5" y="407"/>
                              </a:lnTo>
                              <a:lnTo>
                                <a:pt x="89" y="422"/>
                              </a:lnTo>
                              <a:lnTo>
                                <a:pt x="168" y="443"/>
                              </a:lnTo>
                              <a:lnTo>
                                <a:pt x="234" y="462"/>
                              </a:lnTo>
                              <a:lnTo>
                                <a:pt x="260" y="472"/>
                              </a:lnTo>
                              <a:lnTo>
                                <a:pt x="281" y="392"/>
                              </a:lnTo>
                              <a:lnTo>
                                <a:pt x="302" y="301"/>
                              </a:lnTo>
                              <a:lnTo>
                                <a:pt x="328" y="209"/>
                              </a:lnTo>
                              <a:lnTo>
                                <a:pt x="349" y="113"/>
                              </a:lnTo>
                              <a:lnTo>
                                <a:pt x="356" y="81"/>
                              </a:lnTo>
                              <a:lnTo>
                                <a:pt x="358" y="50"/>
                              </a:lnTo>
                              <a:lnTo>
                                <a:pt x="226" y="18"/>
                              </a:lnTo>
                              <a:lnTo>
                                <a:pt x="111" y="0"/>
                              </a:lnTo>
                              <a:lnTo>
                                <a:pt x="81" y="95"/>
                              </a:lnTo>
                              <a:lnTo>
                                <a:pt x="0" y="4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66" name="Group 6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2" y="3312"/>
                        <a:ext cx="48" cy="68"/>
                        <a:chOff x="632" y="3312"/>
                        <a:chExt cx="48" cy="68"/>
                      </a:xfrm>
                    </p:grpSpPr>
                    <p:sp>
                      <p:nvSpPr>
                        <p:cNvPr id="290467" name="Freeform 6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2" y="3363"/>
                          <a:ext cx="9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5" y="9"/>
                            </a:cxn>
                            <a:cxn ang="0">
                              <a:pos x="29" y="0"/>
                            </a:cxn>
                            <a:cxn ang="0">
                              <a:pos x="0" y="92"/>
                            </a:cxn>
                            <a:cxn ang="0">
                              <a:pos x="40" y="105"/>
                            </a:cxn>
                            <a:cxn ang="0">
                              <a:pos x="56" y="48"/>
                            </a:cxn>
                            <a:cxn ang="0">
                              <a:pos x="65" y="9"/>
                            </a:cxn>
                          </a:cxnLst>
                          <a:rect l="0" t="0" r="r" b="b"/>
                          <a:pathLst>
                            <a:path w="65" h="105">
                              <a:moveTo>
                                <a:pt x="65" y="9"/>
                              </a:moveTo>
                              <a:lnTo>
                                <a:pt x="29" y="0"/>
                              </a:lnTo>
                              <a:lnTo>
                                <a:pt x="0" y="92"/>
                              </a:lnTo>
                              <a:lnTo>
                                <a:pt x="40" y="105"/>
                              </a:lnTo>
                              <a:lnTo>
                                <a:pt x="56" y="48"/>
                              </a:lnTo>
                              <a:lnTo>
                                <a:pt x="65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8" name="Freeform 6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2" y="3363"/>
                          <a:ext cx="8" cy="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5" y="0"/>
                            </a:cxn>
                            <a:cxn ang="0">
                              <a:pos x="55" y="8"/>
                            </a:cxn>
                            <a:cxn ang="0">
                              <a:pos x="40" y="65"/>
                            </a:cxn>
                            <a:cxn ang="0">
                              <a:pos x="0" y="57"/>
                            </a:cxn>
                            <a:cxn ang="0">
                              <a:pos x="15" y="0"/>
                            </a:cxn>
                          </a:cxnLst>
                          <a:rect l="0" t="0" r="r" b="b"/>
                          <a:pathLst>
                            <a:path w="55" h="65">
                              <a:moveTo>
                                <a:pt x="15" y="0"/>
                              </a:moveTo>
                              <a:lnTo>
                                <a:pt x="55" y="8"/>
                              </a:lnTo>
                              <a:lnTo>
                                <a:pt x="40" y="65"/>
                              </a:lnTo>
                              <a:lnTo>
                                <a:pt x="0" y="57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69" name="Freeform 6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6" y="3312"/>
                          <a:ext cx="34" cy="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07" y="19"/>
                            </a:cxn>
                            <a:cxn ang="0">
                              <a:pos x="239" y="49"/>
                            </a:cxn>
                          </a:cxnLst>
                          <a:rect l="0" t="0" r="r" b="b"/>
                          <a:pathLst>
                            <a:path w="239" h="49">
                              <a:moveTo>
                                <a:pt x="0" y="0"/>
                              </a:moveTo>
                              <a:lnTo>
                                <a:pt x="107" y="19"/>
                              </a:lnTo>
                              <a:lnTo>
                                <a:pt x="239" y="49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0" name="Freeform 6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" y="3324"/>
                          <a:ext cx="38" cy="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" y="0"/>
                            </a:cxn>
                            <a:cxn ang="0">
                              <a:pos x="118" y="28"/>
                            </a:cxn>
                            <a:cxn ang="0">
                              <a:pos x="262" y="66"/>
                            </a:cxn>
                            <a:cxn ang="0">
                              <a:pos x="260" y="80"/>
                            </a:cxn>
                            <a:cxn ang="0">
                              <a:pos x="114" y="42"/>
                            </a:cxn>
                            <a:cxn ang="0">
                              <a:pos x="0" y="15"/>
                            </a:cxn>
                            <a:cxn ang="0">
                              <a:pos x="4" y="0"/>
                            </a:cxn>
                          </a:cxnLst>
                          <a:rect l="0" t="0" r="r" b="b"/>
                          <a:pathLst>
                            <a:path w="262" h="80">
                              <a:moveTo>
                                <a:pt x="4" y="0"/>
                              </a:moveTo>
                              <a:lnTo>
                                <a:pt x="118" y="28"/>
                              </a:lnTo>
                              <a:lnTo>
                                <a:pt x="262" y="66"/>
                              </a:lnTo>
                              <a:lnTo>
                                <a:pt x="260" y="80"/>
                              </a:lnTo>
                              <a:lnTo>
                                <a:pt x="114" y="42"/>
                              </a:lnTo>
                              <a:lnTo>
                                <a:pt x="0" y="15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1" name="Freeform 6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6" y="3351"/>
                          <a:ext cx="17" cy="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0" y="16"/>
                            </a:cxn>
                            <a:cxn ang="0">
                              <a:pos x="116" y="47"/>
                            </a:cxn>
                            <a:cxn ang="0">
                              <a:pos x="120" y="32"/>
                            </a:cxn>
                            <a:cxn ang="0">
                              <a:pos x="6" y="0"/>
                            </a:cxn>
                          </a:cxnLst>
                          <a:rect l="0" t="0" r="r" b="b"/>
                          <a:pathLst>
                            <a:path w="120" h="47">
                              <a:moveTo>
                                <a:pt x="6" y="0"/>
                              </a:moveTo>
                              <a:lnTo>
                                <a:pt x="0" y="16"/>
                              </a:lnTo>
                              <a:lnTo>
                                <a:pt x="116" y="47"/>
                              </a:lnTo>
                              <a:lnTo>
                                <a:pt x="120" y="32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2" name="Line 6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5" y="3358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3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4" y="3361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4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3" y="3364"/>
                          <a:ext cx="10" cy="3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5" name="Line 6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35" y="3356"/>
                          <a:ext cx="16" cy="4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6" name="Line 6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35" y="3358"/>
                          <a:ext cx="16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77" name="Line 6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46" y="3330"/>
                          <a:ext cx="19" cy="6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  <p:grpSp>
                  <p:nvGrpSpPr>
                    <p:cNvPr id="290478" name="Group 6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5" y="3332"/>
                      <a:ext cx="29" cy="38"/>
                      <a:chOff x="625" y="3332"/>
                      <a:chExt cx="29" cy="38"/>
                    </a:xfrm>
                  </p:grpSpPr>
                  <p:grpSp>
                    <p:nvGrpSpPr>
                      <p:cNvPr id="290479" name="Group 6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6" y="3336"/>
                        <a:ext cx="27" cy="34"/>
                        <a:chOff x="626" y="3336"/>
                        <a:chExt cx="27" cy="34"/>
                      </a:xfrm>
                    </p:grpSpPr>
                    <p:sp>
                      <p:nvSpPr>
                        <p:cNvPr id="290480" name="Freeform 6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6" y="3336"/>
                          <a:ext cx="27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8" y="203"/>
                            </a:cxn>
                            <a:cxn ang="0">
                              <a:pos x="24" y="199"/>
                            </a:cxn>
                            <a:cxn ang="0">
                              <a:pos x="19" y="196"/>
                            </a:cxn>
                            <a:cxn ang="0">
                              <a:pos x="10" y="186"/>
                            </a:cxn>
                            <a:cxn ang="0">
                              <a:pos x="5" y="175"/>
                            </a:cxn>
                            <a:cxn ang="0">
                              <a:pos x="1" y="158"/>
                            </a:cxn>
                            <a:cxn ang="0">
                              <a:pos x="0" y="138"/>
                            </a:cxn>
                            <a:cxn ang="0">
                              <a:pos x="3" y="108"/>
                            </a:cxn>
                            <a:cxn ang="0">
                              <a:pos x="9" y="80"/>
                            </a:cxn>
                            <a:cxn ang="0">
                              <a:pos x="14" y="66"/>
                            </a:cxn>
                            <a:cxn ang="0">
                              <a:pos x="18" y="54"/>
                            </a:cxn>
                            <a:cxn ang="0">
                              <a:pos x="26" y="39"/>
                            </a:cxn>
                            <a:cxn ang="0">
                              <a:pos x="37" y="25"/>
                            </a:cxn>
                            <a:cxn ang="0">
                              <a:pos x="52" y="12"/>
                            </a:cxn>
                            <a:cxn ang="0">
                              <a:pos x="58" y="8"/>
                            </a:cxn>
                            <a:cxn ang="0">
                              <a:pos x="66" y="5"/>
                            </a:cxn>
                            <a:cxn ang="0">
                              <a:pos x="83" y="2"/>
                            </a:cxn>
                            <a:cxn ang="0">
                              <a:pos x="100" y="0"/>
                            </a:cxn>
                            <a:cxn ang="0">
                              <a:pos x="120" y="1"/>
                            </a:cxn>
                            <a:cxn ang="0">
                              <a:pos x="145" y="5"/>
                            </a:cxn>
                            <a:cxn ang="0">
                              <a:pos x="155" y="9"/>
                            </a:cxn>
                            <a:cxn ang="0">
                              <a:pos x="162" y="14"/>
                            </a:cxn>
                            <a:cxn ang="0">
                              <a:pos x="161" y="19"/>
                            </a:cxn>
                            <a:cxn ang="0">
                              <a:pos x="158" y="24"/>
                            </a:cxn>
                            <a:cxn ang="0">
                              <a:pos x="143" y="22"/>
                            </a:cxn>
                            <a:cxn ang="0">
                              <a:pos x="130" y="21"/>
                            </a:cxn>
                            <a:cxn ang="0">
                              <a:pos x="117" y="20"/>
                            </a:cxn>
                            <a:cxn ang="0">
                              <a:pos x="103" y="19"/>
                            </a:cxn>
                            <a:cxn ang="0">
                              <a:pos x="91" y="20"/>
                            </a:cxn>
                            <a:cxn ang="0">
                              <a:pos x="77" y="24"/>
                            </a:cxn>
                            <a:cxn ang="0">
                              <a:pos x="75" y="47"/>
                            </a:cxn>
                            <a:cxn ang="0">
                              <a:pos x="82" y="50"/>
                            </a:cxn>
                            <a:cxn ang="0">
                              <a:pos x="95" y="57"/>
                            </a:cxn>
                            <a:cxn ang="0">
                              <a:pos x="108" y="62"/>
                            </a:cxn>
                            <a:cxn ang="0">
                              <a:pos x="125" y="70"/>
                            </a:cxn>
                            <a:cxn ang="0">
                              <a:pos x="137" y="75"/>
                            </a:cxn>
                            <a:cxn ang="0">
                              <a:pos x="151" y="83"/>
                            </a:cxn>
                            <a:cxn ang="0">
                              <a:pos x="163" y="90"/>
                            </a:cxn>
                            <a:cxn ang="0">
                              <a:pos x="173" y="98"/>
                            </a:cxn>
                            <a:cxn ang="0">
                              <a:pos x="183" y="107"/>
                            </a:cxn>
                            <a:cxn ang="0">
                              <a:pos x="184" y="113"/>
                            </a:cxn>
                            <a:cxn ang="0">
                              <a:pos x="180" y="118"/>
                            </a:cxn>
                            <a:cxn ang="0">
                              <a:pos x="175" y="119"/>
                            </a:cxn>
                            <a:cxn ang="0">
                              <a:pos x="164" y="116"/>
                            </a:cxn>
                            <a:cxn ang="0">
                              <a:pos x="161" y="115"/>
                            </a:cxn>
                            <a:cxn ang="0">
                              <a:pos x="160" y="121"/>
                            </a:cxn>
                            <a:cxn ang="0">
                              <a:pos x="154" y="123"/>
                            </a:cxn>
                            <a:cxn ang="0">
                              <a:pos x="147" y="122"/>
                            </a:cxn>
                            <a:cxn ang="0">
                              <a:pos x="141" y="120"/>
                            </a:cxn>
                            <a:cxn ang="0">
                              <a:pos x="127" y="113"/>
                            </a:cxn>
                            <a:cxn ang="0">
                              <a:pos x="111" y="108"/>
                            </a:cxn>
                            <a:cxn ang="0">
                              <a:pos x="92" y="104"/>
                            </a:cxn>
                            <a:cxn ang="0">
                              <a:pos x="68" y="108"/>
                            </a:cxn>
                            <a:cxn ang="0">
                              <a:pos x="58" y="114"/>
                            </a:cxn>
                            <a:cxn ang="0">
                              <a:pos x="51" y="123"/>
                            </a:cxn>
                            <a:cxn ang="0">
                              <a:pos x="45" y="136"/>
                            </a:cxn>
                            <a:cxn ang="0">
                              <a:pos x="28" y="203"/>
                            </a:cxn>
                          </a:cxnLst>
                          <a:rect l="0" t="0" r="r" b="b"/>
                          <a:pathLst>
                            <a:path w="184" h="203">
                              <a:moveTo>
                                <a:pt x="28" y="203"/>
                              </a:moveTo>
                              <a:lnTo>
                                <a:pt x="24" y="199"/>
                              </a:lnTo>
                              <a:lnTo>
                                <a:pt x="19" y="196"/>
                              </a:lnTo>
                              <a:lnTo>
                                <a:pt x="10" y="186"/>
                              </a:lnTo>
                              <a:lnTo>
                                <a:pt x="5" y="175"/>
                              </a:lnTo>
                              <a:lnTo>
                                <a:pt x="1" y="158"/>
                              </a:lnTo>
                              <a:lnTo>
                                <a:pt x="0" y="138"/>
                              </a:lnTo>
                              <a:lnTo>
                                <a:pt x="3" y="108"/>
                              </a:lnTo>
                              <a:lnTo>
                                <a:pt x="9" y="80"/>
                              </a:lnTo>
                              <a:lnTo>
                                <a:pt x="14" y="66"/>
                              </a:lnTo>
                              <a:lnTo>
                                <a:pt x="18" y="54"/>
                              </a:lnTo>
                              <a:lnTo>
                                <a:pt x="26" y="39"/>
                              </a:lnTo>
                              <a:lnTo>
                                <a:pt x="37" y="25"/>
                              </a:lnTo>
                              <a:lnTo>
                                <a:pt x="52" y="12"/>
                              </a:lnTo>
                              <a:lnTo>
                                <a:pt x="58" y="8"/>
                              </a:lnTo>
                              <a:lnTo>
                                <a:pt x="66" y="5"/>
                              </a:lnTo>
                              <a:lnTo>
                                <a:pt x="83" y="2"/>
                              </a:lnTo>
                              <a:lnTo>
                                <a:pt x="100" y="0"/>
                              </a:lnTo>
                              <a:lnTo>
                                <a:pt x="120" y="1"/>
                              </a:lnTo>
                              <a:lnTo>
                                <a:pt x="145" y="5"/>
                              </a:lnTo>
                              <a:lnTo>
                                <a:pt x="155" y="9"/>
                              </a:lnTo>
                              <a:lnTo>
                                <a:pt x="162" y="14"/>
                              </a:lnTo>
                              <a:lnTo>
                                <a:pt x="161" y="19"/>
                              </a:lnTo>
                              <a:lnTo>
                                <a:pt x="158" y="24"/>
                              </a:lnTo>
                              <a:lnTo>
                                <a:pt x="143" y="22"/>
                              </a:lnTo>
                              <a:lnTo>
                                <a:pt x="130" y="21"/>
                              </a:lnTo>
                              <a:lnTo>
                                <a:pt x="117" y="20"/>
                              </a:lnTo>
                              <a:lnTo>
                                <a:pt x="103" y="19"/>
                              </a:lnTo>
                              <a:lnTo>
                                <a:pt x="91" y="20"/>
                              </a:lnTo>
                              <a:lnTo>
                                <a:pt x="77" y="24"/>
                              </a:lnTo>
                              <a:lnTo>
                                <a:pt x="75" y="47"/>
                              </a:lnTo>
                              <a:lnTo>
                                <a:pt x="82" y="50"/>
                              </a:lnTo>
                              <a:lnTo>
                                <a:pt x="95" y="57"/>
                              </a:lnTo>
                              <a:lnTo>
                                <a:pt x="108" y="62"/>
                              </a:lnTo>
                              <a:lnTo>
                                <a:pt x="125" y="70"/>
                              </a:lnTo>
                              <a:lnTo>
                                <a:pt x="137" y="75"/>
                              </a:lnTo>
                              <a:lnTo>
                                <a:pt x="151" y="83"/>
                              </a:lnTo>
                              <a:lnTo>
                                <a:pt x="163" y="90"/>
                              </a:lnTo>
                              <a:lnTo>
                                <a:pt x="173" y="98"/>
                              </a:lnTo>
                              <a:lnTo>
                                <a:pt x="183" y="107"/>
                              </a:lnTo>
                              <a:lnTo>
                                <a:pt x="184" y="113"/>
                              </a:lnTo>
                              <a:lnTo>
                                <a:pt x="180" y="118"/>
                              </a:lnTo>
                              <a:lnTo>
                                <a:pt x="175" y="119"/>
                              </a:lnTo>
                              <a:lnTo>
                                <a:pt x="164" y="116"/>
                              </a:lnTo>
                              <a:lnTo>
                                <a:pt x="161" y="115"/>
                              </a:lnTo>
                              <a:lnTo>
                                <a:pt x="160" y="121"/>
                              </a:lnTo>
                              <a:lnTo>
                                <a:pt x="154" y="123"/>
                              </a:lnTo>
                              <a:lnTo>
                                <a:pt x="147" y="122"/>
                              </a:lnTo>
                              <a:lnTo>
                                <a:pt x="141" y="120"/>
                              </a:lnTo>
                              <a:lnTo>
                                <a:pt x="127" y="113"/>
                              </a:lnTo>
                              <a:lnTo>
                                <a:pt x="111" y="108"/>
                              </a:lnTo>
                              <a:lnTo>
                                <a:pt x="92" y="104"/>
                              </a:lnTo>
                              <a:lnTo>
                                <a:pt x="68" y="108"/>
                              </a:lnTo>
                              <a:lnTo>
                                <a:pt x="58" y="114"/>
                              </a:lnTo>
                              <a:lnTo>
                                <a:pt x="51" y="123"/>
                              </a:lnTo>
                              <a:lnTo>
                                <a:pt x="45" y="136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1" name="Freeform 6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" y="3350"/>
                          <a:ext cx="9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6" y="36"/>
                            </a:cxn>
                            <a:cxn ang="0">
                              <a:pos x="64" y="30"/>
                            </a:cxn>
                            <a:cxn ang="0">
                              <a:pos x="58" y="25"/>
                            </a:cxn>
                            <a:cxn ang="0">
                              <a:pos x="49" y="20"/>
                            </a:cxn>
                            <a:cxn ang="0">
                              <a:pos x="34" y="12"/>
                            </a:cxn>
                            <a:cxn ang="0">
                              <a:pos x="17" y="3"/>
                            </a:cxn>
                            <a:cxn ang="0">
                              <a:pos x="0" y="0"/>
                            </a:cxn>
                            <a:cxn ang="0">
                              <a:pos x="14" y="1"/>
                            </a:cxn>
                            <a:cxn ang="0">
                              <a:pos x="22" y="4"/>
                            </a:cxn>
                            <a:cxn ang="0">
                              <a:pos x="36" y="11"/>
                            </a:cxn>
                            <a:cxn ang="0">
                              <a:pos x="51" y="20"/>
                            </a:cxn>
                            <a:cxn ang="0">
                              <a:pos x="64" y="28"/>
                            </a:cxn>
                            <a:cxn ang="0">
                              <a:pos x="66" y="36"/>
                            </a:cxn>
                          </a:cxnLst>
                          <a:rect l="0" t="0" r="r" b="b"/>
                          <a:pathLst>
                            <a:path w="66" h="36">
                              <a:moveTo>
                                <a:pt x="66" y="36"/>
                              </a:moveTo>
                              <a:lnTo>
                                <a:pt x="64" y="30"/>
                              </a:lnTo>
                              <a:lnTo>
                                <a:pt x="58" y="25"/>
                              </a:lnTo>
                              <a:lnTo>
                                <a:pt x="49" y="20"/>
                              </a:lnTo>
                              <a:lnTo>
                                <a:pt x="34" y="12"/>
                              </a:lnTo>
                              <a:lnTo>
                                <a:pt x="17" y="3"/>
                              </a:lnTo>
                              <a:lnTo>
                                <a:pt x="0" y="0"/>
                              </a:lnTo>
                              <a:lnTo>
                                <a:pt x="14" y="1"/>
                              </a:lnTo>
                              <a:lnTo>
                                <a:pt x="22" y="4"/>
                              </a:lnTo>
                              <a:lnTo>
                                <a:pt x="36" y="11"/>
                              </a:lnTo>
                              <a:lnTo>
                                <a:pt x="51" y="20"/>
                              </a:lnTo>
                              <a:lnTo>
                                <a:pt x="64" y="28"/>
                              </a:lnTo>
                              <a:lnTo>
                                <a:pt x="66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2" name="Freeform 6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9" y="3358"/>
                          <a:ext cx="4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" y="54"/>
                            </a:cxn>
                            <a:cxn ang="0">
                              <a:pos x="12" y="46"/>
                            </a:cxn>
                            <a:cxn ang="0">
                              <a:pos x="8" y="41"/>
                            </a:cxn>
                            <a:cxn ang="0">
                              <a:pos x="4" y="36"/>
                            </a:cxn>
                            <a:cxn ang="0">
                              <a:pos x="0" y="34"/>
                            </a:cxn>
                            <a:cxn ang="0">
                              <a:pos x="6" y="28"/>
                            </a:cxn>
                            <a:cxn ang="0">
                              <a:pos x="16" y="15"/>
                            </a:cxn>
                            <a:cxn ang="0">
                              <a:pos x="23" y="6"/>
                            </a:cxn>
                            <a:cxn ang="0">
                              <a:pos x="28" y="0"/>
                            </a:cxn>
                            <a:cxn ang="0">
                              <a:pos x="13" y="54"/>
                            </a:cxn>
                          </a:cxnLst>
                          <a:rect l="0" t="0" r="r" b="b"/>
                          <a:pathLst>
                            <a:path w="28" h="54">
                              <a:moveTo>
                                <a:pt x="13" y="54"/>
                              </a:moveTo>
                              <a:lnTo>
                                <a:pt x="12" y="46"/>
                              </a:lnTo>
                              <a:lnTo>
                                <a:pt x="8" y="41"/>
                              </a:lnTo>
                              <a:lnTo>
                                <a:pt x="4" y="36"/>
                              </a:lnTo>
                              <a:lnTo>
                                <a:pt x="0" y="34"/>
                              </a:lnTo>
                              <a:lnTo>
                                <a:pt x="6" y="28"/>
                              </a:lnTo>
                              <a:lnTo>
                                <a:pt x="16" y="15"/>
                              </a:lnTo>
                              <a:lnTo>
                                <a:pt x="23" y="6"/>
                              </a:lnTo>
                              <a:lnTo>
                                <a:pt x="28" y="0"/>
                              </a:lnTo>
                              <a:lnTo>
                                <a:pt x="13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grpSp>
                    <p:nvGrpSpPr>
                      <p:cNvPr id="290483" name="Group 6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5" y="3332"/>
                        <a:ext cx="29" cy="25"/>
                        <a:chOff x="625" y="3332"/>
                        <a:chExt cx="29" cy="25"/>
                      </a:xfrm>
                    </p:grpSpPr>
                    <p:sp>
                      <p:nvSpPr>
                        <p:cNvPr id="290484" name="Freeform 6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7" y="3334"/>
                          <a:ext cx="13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4" y="30"/>
                            </a:cxn>
                            <a:cxn ang="0">
                              <a:pos x="93" y="26"/>
                            </a:cxn>
                            <a:cxn ang="0">
                              <a:pos x="94" y="1"/>
                            </a:cxn>
                          </a:cxnLst>
                          <a:rect l="0" t="0" r="r" b="b"/>
                          <a:pathLst>
                            <a:path w="94" h="30">
                              <a:moveTo>
                                <a:pt x="0" y="0"/>
                              </a:moveTo>
                              <a:lnTo>
                                <a:pt x="84" y="30"/>
                              </a:lnTo>
                              <a:lnTo>
                                <a:pt x="93" y="26"/>
                              </a:lnTo>
                              <a:lnTo>
                                <a:pt x="94" y="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5" name="Freeform 6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4" y="3342"/>
                          <a:ext cx="10" cy="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33" y="15"/>
                            </a:cxn>
                            <a:cxn ang="0">
                              <a:pos x="42" y="19"/>
                            </a:cxn>
                            <a:cxn ang="0">
                              <a:pos x="46" y="21"/>
                            </a:cxn>
                            <a:cxn ang="0">
                              <a:pos x="50" y="21"/>
                            </a:cxn>
                            <a:cxn ang="0">
                              <a:pos x="56" y="20"/>
                            </a:cxn>
                            <a:cxn ang="0">
                              <a:pos x="74" y="3"/>
                            </a:cxn>
                          </a:cxnLst>
                          <a:rect l="0" t="0" r="r" b="b"/>
                          <a:pathLst>
                            <a:path w="74" h="21">
                              <a:moveTo>
                                <a:pt x="0" y="0"/>
                              </a:moveTo>
                              <a:lnTo>
                                <a:pt x="33" y="15"/>
                              </a:lnTo>
                              <a:lnTo>
                                <a:pt x="42" y="19"/>
                              </a:lnTo>
                              <a:lnTo>
                                <a:pt x="46" y="21"/>
                              </a:lnTo>
                              <a:lnTo>
                                <a:pt x="50" y="21"/>
                              </a:lnTo>
                              <a:lnTo>
                                <a:pt x="56" y="20"/>
                              </a:lnTo>
                              <a:lnTo>
                                <a:pt x="74" y="3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6" name="Freeform 6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" y="3341"/>
                          <a:ext cx="6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0"/>
                            </a:cxn>
                            <a:cxn ang="0">
                              <a:pos x="45" y="21"/>
                            </a:cxn>
                            <a:cxn ang="0">
                              <a:pos x="40" y="42"/>
                            </a:cxn>
                            <a:cxn ang="0">
                              <a:pos x="32" y="66"/>
                            </a:cxn>
                            <a:cxn ang="0">
                              <a:pos x="24" y="92"/>
                            </a:cxn>
                            <a:cxn ang="0">
                              <a:pos x="18" y="94"/>
                            </a:cxn>
                            <a:cxn ang="0">
                              <a:pos x="0" y="96"/>
                            </a:cxn>
                          </a:cxnLst>
                          <a:rect l="0" t="0" r="r" b="b"/>
                          <a:pathLst>
                            <a:path w="48" h="96">
                              <a:moveTo>
                                <a:pt x="48" y="0"/>
                              </a:moveTo>
                              <a:lnTo>
                                <a:pt x="45" y="21"/>
                              </a:lnTo>
                              <a:lnTo>
                                <a:pt x="40" y="42"/>
                              </a:lnTo>
                              <a:lnTo>
                                <a:pt x="32" y="66"/>
                              </a:lnTo>
                              <a:lnTo>
                                <a:pt x="24" y="92"/>
                              </a:lnTo>
                              <a:lnTo>
                                <a:pt x="18" y="94"/>
                              </a:lnTo>
                              <a:lnTo>
                                <a:pt x="0" y="96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90487" name="Freeform 6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5" y="3332"/>
                          <a:ext cx="11" cy="2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7" y="94"/>
                            </a:cxn>
                            <a:cxn ang="0">
                              <a:pos x="24" y="99"/>
                            </a:cxn>
                            <a:cxn ang="0">
                              <a:pos x="20" y="109"/>
                            </a:cxn>
                            <a:cxn ang="0">
                              <a:pos x="20" y="117"/>
                            </a:cxn>
                            <a:cxn ang="0">
                              <a:pos x="23" y="129"/>
                            </a:cxn>
                            <a:cxn ang="0">
                              <a:pos x="26" y="138"/>
                            </a:cxn>
                            <a:cxn ang="0">
                              <a:pos x="33" y="145"/>
                            </a:cxn>
                            <a:cxn ang="0">
                              <a:pos x="41" y="148"/>
                            </a:cxn>
                            <a:cxn ang="0">
                              <a:pos x="51" y="149"/>
                            </a:cxn>
                            <a:cxn ang="0">
                              <a:pos x="60" y="145"/>
                            </a:cxn>
                            <a:cxn ang="0">
                              <a:pos x="66" y="138"/>
                            </a:cxn>
                            <a:cxn ang="0">
                              <a:pos x="73" y="127"/>
                            </a:cxn>
                            <a:cxn ang="0">
                              <a:pos x="75" y="118"/>
                            </a:cxn>
                            <a:cxn ang="0">
                              <a:pos x="77" y="105"/>
                            </a:cxn>
                            <a:cxn ang="0">
                              <a:pos x="75" y="94"/>
                            </a:cxn>
                            <a:cxn ang="0">
                              <a:pos x="69" y="85"/>
                            </a:cxn>
                            <a:cxn ang="0">
                              <a:pos x="62" y="80"/>
                            </a:cxn>
                            <a:cxn ang="0">
                              <a:pos x="49" y="78"/>
                            </a:cxn>
                            <a:cxn ang="0">
                              <a:pos x="40" y="80"/>
                            </a:cxn>
                            <a:cxn ang="0">
                              <a:pos x="32" y="86"/>
                            </a:cxn>
                            <a:cxn ang="0">
                              <a:pos x="27" y="93"/>
                            </a:cxn>
                            <a:cxn ang="0">
                              <a:pos x="24" y="87"/>
                            </a:cxn>
                            <a:cxn ang="0">
                              <a:pos x="23" y="80"/>
                            </a:cxn>
                            <a:cxn ang="0">
                              <a:pos x="23" y="74"/>
                            </a:cxn>
                            <a:cxn ang="0">
                              <a:pos x="30" y="72"/>
                            </a:cxn>
                            <a:cxn ang="0">
                              <a:pos x="37" y="67"/>
                            </a:cxn>
                            <a:cxn ang="0">
                              <a:pos x="43" y="61"/>
                            </a:cxn>
                            <a:cxn ang="0">
                              <a:pos x="47" y="54"/>
                            </a:cxn>
                            <a:cxn ang="0">
                              <a:pos x="50" y="47"/>
                            </a:cxn>
                            <a:cxn ang="0">
                              <a:pos x="51" y="37"/>
                            </a:cxn>
                            <a:cxn ang="0">
                              <a:pos x="51" y="29"/>
                            </a:cxn>
                            <a:cxn ang="0">
                              <a:pos x="49" y="20"/>
                            </a:cxn>
                            <a:cxn ang="0">
                              <a:pos x="48" y="12"/>
                            </a:cxn>
                            <a:cxn ang="0">
                              <a:pos x="44" y="5"/>
                            </a:cxn>
                            <a:cxn ang="0">
                              <a:pos x="37" y="2"/>
                            </a:cxn>
                            <a:cxn ang="0">
                              <a:pos x="30" y="0"/>
                            </a:cxn>
                            <a:cxn ang="0">
                              <a:pos x="18" y="1"/>
                            </a:cxn>
                            <a:cxn ang="0">
                              <a:pos x="13" y="5"/>
                            </a:cxn>
                            <a:cxn ang="0">
                              <a:pos x="8" y="9"/>
                            </a:cxn>
                            <a:cxn ang="0">
                              <a:pos x="5" y="17"/>
                            </a:cxn>
                            <a:cxn ang="0">
                              <a:pos x="1" y="26"/>
                            </a:cxn>
                            <a:cxn ang="0">
                              <a:pos x="0" y="38"/>
                            </a:cxn>
                            <a:cxn ang="0">
                              <a:pos x="1" y="51"/>
                            </a:cxn>
                            <a:cxn ang="0">
                              <a:pos x="3" y="61"/>
                            </a:cxn>
                            <a:cxn ang="0">
                              <a:pos x="9" y="67"/>
                            </a:cxn>
                            <a:cxn ang="0">
                              <a:pos x="16" y="72"/>
                            </a:cxn>
                            <a:cxn ang="0">
                              <a:pos x="23" y="74"/>
                            </a:cxn>
                          </a:cxnLst>
                          <a:rect l="0" t="0" r="r" b="b"/>
                          <a:pathLst>
                            <a:path w="77" h="149">
                              <a:moveTo>
                                <a:pt x="27" y="94"/>
                              </a:moveTo>
                              <a:lnTo>
                                <a:pt x="24" y="99"/>
                              </a:lnTo>
                              <a:lnTo>
                                <a:pt x="20" y="109"/>
                              </a:lnTo>
                              <a:lnTo>
                                <a:pt x="20" y="117"/>
                              </a:lnTo>
                              <a:lnTo>
                                <a:pt x="23" y="129"/>
                              </a:lnTo>
                              <a:lnTo>
                                <a:pt x="26" y="138"/>
                              </a:lnTo>
                              <a:lnTo>
                                <a:pt x="33" y="145"/>
                              </a:lnTo>
                              <a:lnTo>
                                <a:pt x="41" y="148"/>
                              </a:lnTo>
                              <a:lnTo>
                                <a:pt x="51" y="149"/>
                              </a:lnTo>
                              <a:lnTo>
                                <a:pt x="60" y="145"/>
                              </a:lnTo>
                              <a:lnTo>
                                <a:pt x="66" y="138"/>
                              </a:lnTo>
                              <a:lnTo>
                                <a:pt x="73" y="127"/>
                              </a:lnTo>
                              <a:lnTo>
                                <a:pt x="75" y="118"/>
                              </a:lnTo>
                              <a:lnTo>
                                <a:pt x="77" y="105"/>
                              </a:lnTo>
                              <a:lnTo>
                                <a:pt x="75" y="94"/>
                              </a:lnTo>
                              <a:lnTo>
                                <a:pt x="69" y="85"/>
                              </a:lnTo>
                              <a:lnTo>
                                <a:pt x="62" y="80"/>
                              </a:lnTo>
                              <a:lnTo>
                                <a:pt x="49" y="78"/>
                              </a:lnTo>
                              <a:lnTo>
                                <a:pt x="40" y="80"/>
                              </a:lnTo>
                              <a:lnTo>
                                <a:pt x="32" y="86"/>
                              </a:lnTo>
                              <a:lnTo>
                                <a:pt x="27" y="93"/>
                              </a:lnTo>
                              <a:lnTo>
                                <a:pt x="24" y="87"/>
                              </a:lnTo>
                              <a:lnTo>
                                <a:pt x="23" y="80"/>
                              </a:lnTo>
                              <a:lnTo>
                                <a:pt x="23" y="74"/>
                              </a:lnTo>
                              <a:lnTo>
                                <a:pt x="30" y="72"/>
                              </a:lnTo>
                              <a:lnTo>
                                <a:pt x="37" y="67"/>
                              </a:lnTo>
                              <a:lnTo>
                                <a:pt x="43" y="61"/>
                              </a:lnTo>
                              <a:lnTo>
                                <a:pt x="47" y="54"/>
                              </a:lnTo>
                              <a:lnTo>
                                <a:pt x="50" y="47"/>
                              </a:lnTo>
                              <a:lnTo>
                                <a:pt x="51" y="37"/>
                              </a:lnTo>
                              <a:lnTo>
                                <a:pt x="51" y="29"/>
                              </a:lnTo>
                              <a:lnTo>
                                <a:pt x="49" y="20"/>
                              </a:lnTo>
                              <a:lnTo>
                                <a:pt x="48" y="12"/>
                              </a:lnTo>
                              <a:lnTo>
                                <a:pt x="44" y="5"/>
                              </a:lnTo>
                              <a:lnTo>
                                <a:pt x="37" y="2"/>
                              </a:lnTo>
                              <a:lnTo>
                                <a:pt x="30" y="0"/>
                              </a:lnTo>
                              <a:lnTo>
                                <a:pt x="18" y="1"/>
                              </a:lnTo>
                              <a:lnTo>
                                <a:pt x="13" y="5"/>
                              </a:lnTo>
                              <a:lnTo>
                                <a:pt x="8" y="9"/>
                              </a:lnTo>
                              <a:lnTo>
                                <a:pt x="5" y="17"/>
                              </a:lnTo>
                              <a:lnTo>
                                <a:pt x="1" y="26"/>
                              </a:lnTo>
                              <a:lnTo>
                                <a:pt x="0" y="38"/>
                              </a:lnTo>
                              <a:lnTo>
                                <a:pt x="1" y="51"/>
                              </a:lnTo>
                              <a:lnTo>
                                <a:pt x="3" y="61"/>
                              </a:lnTo>
                              <a:lnTo>
                                <a:pt x="9" y="67"/>
                              </a:lnTo>
                              <a:lnTo>
                                <a:pt x="16" y="72"/>
                              </a:lnTo>
                              <a:lnTo>
                                <a:pt x="23" y="74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9F3F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90488" name="Freeform 6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1" y="3338"/>
                        <a:ext cx="19" cy="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8"/>
                          </a:cxn>
                          <a:cxn ang="0">
                            <a:pos x="17" y="21"/>
                          </a:cxn>
                          <a:cxn ang="0">
                            <a:pos x="29" y="10"/>
                          </a:cxn>
                          <a:cxn ang="0">
                            <a:pos x="38" y="5"/>
                          </a:cxn>
                          <a:cxn ang="0">
                            <a:pos x="53" y="1"/>
                          </a:cxn>
                          <a:cxn ang="0">
                            <a:pos x="60" y="0"/>
                          </a:cxn>
                          <a:cxn ang="0">
                            <a:pos x="65" y="2"/>
                          </a:cxn>
                          <a:cxn ang="0">
                            <a:pos x="76" y="7"/>
                          </a:cxn>
                          <a:cxn ang="0">
                            <a:pos x="89" y="16"/>
                          </a:cxn>
                          <a:cxn ang="0">
                            <a:pos x="103" y="23"/>
                          </a:cxn>
                          <a:cxn ang="0">
                            <a:pos x="119" y="29"/>
                          </a:cxn>
                          <a:cxn ang="0">
                            <a:pos x="129" y="34"/>
                          </a:cxn>
                          <a:cxn ang="0">
                            <a:pos x="134" y="40"/>
                          </a:cxn>
                          <a:cxn ang="0">
                            <a:pos x="134" y="45"/>
                          </a:cxn>
                          <a:cxn ang="0">
                            <a:pos x="130" y="49"/>
                          </a:cxn>
                          <a:cxn ang="0">
                            <a:pos x="123" y="51"/>
                          </a:cxn>
                          <a:cxn ang="0">
                            <a:pos x="110" y="48"/>
                          </a:cxn>
                          <a:cxn ang="0">
                            <a:pos x="97" y="43"/>
                          </a:cxn>
                          <a:cxn ang="0">
                            <a:pos x="83" y="38"/>
                          </a:cxn>
                          <a:cxn ang="0">
                            <a:pos x="70" y="31"/>
                          </a:cxn>
                          <a:cxn ang="0">
                            <a:pos x="58" y="26"/>
                          </a:cxn>
                          <a:cxn ang="0">
                            <a:pos x="50" y="32"/>
                          </a:cxn>
                          <a:cxn ang="0">
                            <a:pos x="38" y="38"/>
                          </a:cxn>
                          <a:cxn ang="0">
                            <a:pos x="33" y="45"/>
                          </a:cxn>
                          <a:cxn ang="0">
                            <a:pos x="17" y="38"/>
                          </a:cxn>
                          <a:cxn ang="0">
                            <a:pos x="0" y="38"/>
                          </a:cxn>
                        </a:cxnLst>
                        <a:rect l="0" t="0" r="r" b="b"/>
                        <a:pathLst>
                          <a:path w="134" h="51">
                            <a:moveTo>
                              <a:pt x="0" y="38"/>
                            </a:moveTo>
                            <a:lnTo>
                              <a:pt x="17" y="21"/>
                            </a:lnTo>
                            <a:lnTo>
                              <a:pt x="29" y="10"/>
                            </a:lnTo>
                            <a:lnTo>
                              <a:pt x="38" y="5"/>
                            </a:lnTo>
                            <a:lnTo>
                              <a:pt x="53" y="1"/>
                            </a:lnTo>
                            <a:lnTo>
                              <a:pt x="60" y="0"/>
                            </a:lnTo>
                            <a:lnTo>
                              <a:pt x="65" y="2"/>
                            </a:lnTo>
                            <a:lnTo>
                              <a:pt x="76" y="7"/>
                            </a:lnTo>
                            <a:lnTo>
                              <a:pt x="89" y="16"/>
                            </a:lnTo>
                            <a:lnTo>
                              <a:pt x="103" y="23"/>
                            </a:lnTo>
                            <a:lnTo>
                              <a:pt x="119" y="29"/>
                            </a:lnTo>
                            <a:lnTo>
                              <a:pt x="129" y="34"/>
                            </a:lnTo>
                            <a:lnTo>
                              <a:pt x="134" y="40"/>
                            </a:lnTo>
                            <a:lnTo>
                              <a:pt x="134" y="45"/>
                            </a:lnTo>
                            <a:lnTo>
                              <a:pt x="130" y="49"/>
                            </a:lnTo>
                            <a:lnTo>
                              <a:pt x="123" y="51"/>
                            </a:lnTo>
                            <a:lnTo>
                              <a:pt x="110" y="48"/>
                            </a:lnTo>
                            <a:lnTo>
                              <a:pt x="97" y="43"/>
                            </a:lnTo>
                            <a:lnTo>
                              <a:pt x="83" y="38"/>
                            </a:lnTo>
                            <a:lnTo>
                              <a:pt x="70" y="31"/>
                            </a:lnTo>
                            <a:lnTo>
                              <a:pt x="58" y="26"/>
                            </a:lnTo>
                            <a:lnTo>
                              <a:pt x="50" y="32"/>
                            </a:lnTo>
                            <a:lnTo>
                              <a:pt x="38" y="38"/>
                            </a:lnTo>
                            <a:lnTo>
                              <a:pt x="33" y="45"/>
                            </a:lnTo>
                            <a:lnTo>
                              <a:pt x="17" y="38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</p:grpSp>
        <p:sp>
          <p:nvSpPr>
            <p:cNvPr id="290489" name="Line 697"/>
            <p:cNvSpPr>
              <a:spLocks noChangeShapeType="1"/>
            </p:cNvSpPr>
            <p:nvPr/>
          </p:nvSpPr>
          <p:spPr bwMode="auto">
            <a:xfrm flipV="1">
              <a:off x="864" y="360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0" name="Line 698"/>
            <p:cNvSpPr>
              <a:spLocks noChangeShapeType="1"/>
            </p:cNvSpPr>
            <p:nvPr/>
          </p:nvSpPr>
          <p:spPr bwMode="auto">
            <a:xfrm flipV="1">
              <a:off x="816" y="2640"/>
              <a:ext cx="5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1" name="Line 699"/>
            <p:cNvSpPr>
              <a:spLocks noChangeShapeType="1"/>
            </p:cNvSpPr>
            <p:nvPr/>
          </p:nvSpPr>
          <p:spPr bwMode="auto">
            <a:xfrm flipV="1">
              <a:off x="720" y="264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2" name="Line 700"/>
            <p:cNvSpPr>
              <a:spLocks noChangeShapeType="1"/>
            </p:cNvSpPr>
            <p:nvPr/>
          </p:nvSpPr>
          <p:spPr bwMode="auto">
            <a:xfrm>
              <a:off x="912" y="2544"/>
              <a:ext cx="4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493" name="Text Box 701"/>
            <p:cNvSpPr txBox="1">
              <a:spLocks noChangeArrowheads="1"/>
            </p:cNvSpPr>
            <p:nvPr/>
          </p:nvSpPr>
          <p:spPr bwMode="auto">
            <a:xfrm>
              <a:off x="384" y="2048"/>
              <a:ext cx="429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Utenti</a:t>
              </a:r>
              <a:endParaRPr lang="it-IT"/>
            </a:p>
          </p:txBody>
        </p:sp>
        <p:sp>
          <p:nvSpPr>
            <p:cNvPr id="290494" name="Text Box 702"/>
            <p:cNvSpPr txBox="1">
              <a:spLocks noChangeArrowheads="1"/>
            </p:cNvSpPr>
            <p:nvPr/>
          </p:nvSpPr>
          <p:spPr bwMode="auto">
            <a:xfrm>
              <a:off x="2480" y="2368"/>
              <a:ext cx="79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600" b="1" i="1"/>
                <a:t>Trasmissione</a:t>
              </a:r>
              <a:endParaRPr lang="it-IT"/>
            </a:p>
          </p:txBody>
        </p:sp>
      </p:grpSp>
      <p:sp>
        <p:nvSpPr>
          <p:cNvPr id="290495" name="Rectangle 703"/>
          <p:cNvSpPr>
            <a:spLocks noChangeArrowheads="1"/>
          </p:cNvSpPr>
          <p:nvPr/>
        </p:nvSpPr>
        <p:spPr bwMode="auto">
          <a:xfrm>
            <a:off x="685800" y="5791200"/>
            <a:ext cx="286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/>
              <a:t>Interface Message Processor (IMP)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LAN (or Local Area Networks)</a:t>
            </a:r>
          </a:p>
          <a:p>
            <a:pPr lvl="2"/>
            <a:endParaRPr lang="it-IT"/>
          </a:p>
          <a:p>
            <a:r>
              <a:rPr lang="it-IT"/>
              <a:t>WAN (Wide Area Network)</a:t>
            </a:r>
          </a:p>
          <a:p>
            <a:endParaRPr lang="it-IT"/>
          </a:p>
          <a:p>
            <a:r>
              <a:rPr lang="it-IT"/>
              <a:t>Internet (“Reti di Reti”)</a:t>
            </a:r>
          </a:p>
          <a:p>
            <a:pPr lvl="1"/>
            <a:r>
              <a:rPr lang="it-IT"/>
              <a:t>Infranet</a:t>
            </a:r>
          </a:p>
          <a:p>
            <a:pPr lvl="1"/>
            <a:r>
              <a:rPr lang="it-IT"/>
              <a:t>Extranet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it-IT"/>
              <a:t>LAN</a:t>
            </a:r>
          </a:p>
          <a:p>
            <a:pPr lvl="1"/>
            <a:r>
              <a:rPr lang="it-IT"/>
              <a:t>Ampia larghezza di banda</a:t>
            </a:r>
          </a:p>
          <a:p>
            <a:pPr lvl="1"/>
            <a:r>
              <a:rPr lang="it-IT"/>
              <a:t>Gli IMP sono detti usualmente Bridge</a:t>
            </a:r>
          </a:p>
          <a:p>
            <a:pPr lvl="1"/>
            <a:r>
              <a:rPr lang="it-IT"/>
              <a:t>Broadcast e’ generalmente preferito alla commutazione</a:t>
            </a:r>
          </a:p>
          <a:p>
            <a:pPr lvl="2"/>
            <a:r>
              <a:rPr lang="it-IT"/>
              <a:t>Tecniche di accesso (a contesa e non a contesa)</a:t>
            </a:r>
          </a:p>
          <a:p>
            <a:pPr lvl="1"/>
            <a:r>
              <a:rPr lang="it-IT"/>
              <a:t>Topologia omogenea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2"/>
            <a:r>
              <a:rPr lang="it-IT"/>
              <a:t>client-server</a:t>
            </a:r>
          </a:p>
          <a:p>
            <a:pPr lvl="2"/>
            <a:r>
              <a:rPr lang="it-IT"/>
              <a:t>peer-to-peer</a:t>
            </a:r>
          </a:p>
          <a:p>
            <a:pPr lvl="1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WAN</a:t>
            </a:r>
          </a:p>
          <a:p>
            <a:pPr lvl="1"/>
            <a:r>
              <a:rPr lang="it-IT"/>
              <a:t>Minore ampiezza di banda</a:t>
            </a:r>
          </a:p>
          <a:p>
            <a:pPr lvl="1"/>
            <a:r>
              <a:rPr lang="it-IT"/>
              <a:t>Gli IMP includono </a:t>
            </a:r>
            <a:r>
              <a:rPr lang="it-IT" i="1"/>
              <a:t>Gateway</a:t>
            </a:r>
            <a:r>
              <a:rPr lang="it-IT"/>
              <a:t> (esterni) e </a:t>
            </a:r>
            <a:r>
              <a:rPr lang="it-IT" i="1"/>
              <a:t>Bridge</a:t>
            </a:r>
            <a:endParaRPr lang="it-IT"/>
          </a:p>
          <a:p>
            <a:pPr lvl="1"/>
            <a:r>
              <a:rPr lang="it-IT"/>
              <a:t>Topologia eterogenea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1"/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Una definizione di un “sistema opetativo” di rete</a:t>
            </a:r>
            <a:endParaRPr lang="it-IT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Il TCP/IP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protocollo TCP/IP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err="1"/>
              <a:t>Transmission</a:t>
            </a:r>
            <a:r>
              <a:rPr lang="it-IT" i="1" dirty="0"/>
              <a:t> </a:t>
            </a:r>
            <a:r>
              <a:rPr lang="it-IT" i="1" dirty="0" err="1"/>
              <a:t>Control</a:t>
            </a:r>
            <a:r>
              <a:rPr lang="it-IT" i="1" dirty="0"/>
              <a:t> </a:t>
            </a:r>
            <a:r>
              <a:rPr lang="it-IT" i="1" dirty="0" err="1"/>
              <a:t>Protocol</a:t>
            </a:r>
            <a:r>
              <a:rPr lang="it-IT" i="1" dirty="0"/>
              <a:t>/Internet </a:t>
            </a:r>
            <a:r>
              <a:rPr lang="it-IT" i="1" dirty="0" err="1"/>
              <a:t>Protocol</a:t>
            </a:r>
            <a:r>
              <a:rPr lang="it-IT" i="1" dirty="0"/>
              <a:t> </a:t>
            </a:r>
          </a:p>
          <a:p>
            <a:r>
              <a:rPr lang="it-IT" dirty="0"/>
              <a:t>E’ una versione analoga al protocollo ISO/OSI ma </a:t>
            </a:r>
            <a:r>
              <a:rPr lang="it-IT" dirty="0" err="1"/>
              <a:t>piu’</a:t>
            </a:r>
            <a:r>
              <a:rPr lang="it-IT" dirty="0"/>
              <a:t> semplice</a:t>
            </a:r>
          </a:p>
          <a:p>
            <a:r>
              <a:rPr lang="it-IT" dirty="0"/>
              <a:t>La sua fortuna e’ soprattutto dovuta al successo della evoluzione di ARPANET in Internet</a:t>
            </a:r>
          </a:p>
          <a:p>
            <a:r>
              <a:rPr lang="it-IT" dirty="0"/>
              <a:t>Si occupa essenzialmente di controllare:</a:t>
            </a:r>
          </a:p>
          <a:p>
            <a:pPr lvl="1"/>
            <a:r>
              <a:rPr lang="it-IT" dirty="0"/>
              <a:t>la Localizzazione della informazione</a:t>
            </a:r>
          </a:p>
          <a:p>
            <a:pPr lvl="1"/>
            <a:r>
              <a:rPr lang="it-IT" dirty="0"/>
              <a:t>la Trasmissione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del protocollo ISO/OSI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1816100" y="2400300"/>
            <a:ext cx="5181600" cy="4076700"/>
            <a:chOff x="1176" y="1080"/>
            <a:chExt cx="3264" cy="2688"/>
          </a:xfrm>
        </p:grpSpPr>
        <p:sp>
          <p:nvSpPr>
            <p:cNvPr id="295941" name="Oval 5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2304" y="1104"/>
              <a:ext cx="68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Sessione</a:t>
              </a:r>
              <a:endParaRPr lang="it-IT"/>
            </a:p>
          </p:txBody>
        </p:sp>
      </p:grpSp>
      <p:grpSp>
        <p:nvGrpSpPr>
          <p:cNvPr id="295943" name="Group 7"/>
          <p:cNvGrpSpPr>
            <a:grpSpLocks/>
          </p:cNvGrpSpPr>
          <p:nvPr/>
        </p:nvGrpSpPr>
        <p:grpSpPr bwMode="auto">
          <a:xfrm>
            <a:off x="2263775" y="2990850"/>
            <a:ext cx="4286250" cy="3333750"/>
            <a:chOff x="1458" y="1296"/>
            <a:chExt cx="2700" cy="2244"/>
          </a:xfrm>
        </p:grpSpPr>
        <p:sp>
          <p:nvSpPr>
            <p:cNvPr id="295944" name="Oval 8"/>
            <p:cNvSpPr>
              <a:spLocks noChangeArrowheads="1"/>
            </p:cNvSpPr>
            <p:nvPr/>
          </p:nvSpPr>
          <p:spPr bwMode="auto">
            <a:xfrm>
              <a:off x="1458" y="1308"/>
              <a:ext cx="2700" cy="2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5" name="Text Box 9"/>
            <p:cNvSpPr txBox="1">
              <a:spLocks noChangeArrowheads="1"/>
            </p:cNvSpPr>
            <p:nvPr/>
          </p:nvSpPr>
          <p:spPr bwMode="auto">
            <a:xfrm>
              <a:off x="2056" y="1296"/>
              <a:ext cx="80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Trasporto</a:t>
              </a:r>
              <a:endParaRPr lang="it-IT"/>
            </a:p>
          </p:txBody>
        </p:sp>
      </p:grpSp>
      <p:grpSp>
        <p:nvGrpSpPr>
          <p:cNvPr id="295946" name="Group 10"/>
          <p:cNvGrpSpPr>
            <a:grpSpLocks/>
          </p:cNvGrpSpPr>
          <p:nvPr/>
        </p:nvGrpSpPr>
        <p:grpSpPr bwMode="auto">
          <a:xfrm>
            <a:off x="2787650" y="3633788"/>
            <a:ext cx="3238500" cy="2538412"/>
            <a:chOff x="1788" y="1521"/>
            <a:chExt cx="2040" cy="1806"/>
          </a:xfrm>
        </p:grpSpPr>
        <p:sp>
          <p:nvSpPr>
            <p:cNvPr id="295947" name="Oval 11"/>
            <p:cNvSpPr>
              <a:spLocks noChangeArrowheads="1"/>
            </p:cNvSpPr>
            <p:nvPr/>
          </p:nvSpPr>
          <p:spPr bwMode="auto">
            <a:xfrm>
              <a:off x="1788" y="1521"/>
              <a:ext cx="2040" cy="18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48" name="Text Box 12"/>
            <p:cNvSpPr txBox="1">
              <a:spLocks noChangeArrowheads="1"/>
            </p:cNvSpPr>
            <p:nvPr/>
          </p:nvSpPr>
          <p:spPr bwMode="auto">
            <a:xfrm>
              <a:off x="2416" y="1592"/>
              <a:ext cx="4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/>
                <a:t>Rete</a:t>
              </a:r>
              <a:endParaRPr lang="it-IT"/>
            </a:p>
          </p:txBody>
        </p:sp>
      </p:grpSp>
      <p:grpSp>
        <p:nvGrpSpPr>
          <p:cNvPr id="295949" name="Group 13"/>
          <p:cNvGrpSpPr>
            <a:grpSpLocks/>
          </p:cNvGrpSpPr>
          <p:nvPr/>
        </p:nvGrpSpPr>
        <p:grpSpPr bwMode="auto">
          <a:xfrm>
            <a:off x="3382963" y="4376738"/>
            <a:ext cx="2047875" cy="1643062"/>
            <a:chOff x="2163" y="1797"/>
            <a:chExt cx="1290" cy="1254"/>
          </a:xfrm>
        </p:grpSpPr>
        <p:sp>
          <p:nvSpPr>
            <p:cNvPr id="295950" name="Oval 14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1" name="Text Box 15"/>
            <p:cNvSpPr txBox="1">
              <a:spLocks noChangeArrowheads="1"/>
            </p:cNvSpPr>
            <p:nvPr/>
          </p:nvSpPr>
          <p:spPr bwMode="auto">
            <a:xfrm>
              <a:off x="2515" y="1824"/>
              <a:ext cx="409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Dati</a:t>
              </a:r>
              <a:endParaRPr lang="it-IT"/>
            </a:p>
          </p:txBody>
        </p:sp>
      </p:grpSp>
      <p:grpSp>
        <p:nvGrpSpPr>
          <p:cNvPr id="295952" name="Group 16"/>
          <p:cNvGrpSpPr>
            <a:grpSpLocks/>
          </p:cNvGrpSpPr>
          <p:nvPr/>
        </p:nvGrpSpPr>
        <p:grpSpPr bwMode="auto">
          <a:xfrm>
            <a:off x="3854450" y="5067300"/>
            <a:ext cx="1104900" cy="876300"/>
            <a:chOff x="2460" y="2040"/>
            <a:chExt cx="696" cy="768"/>
          </a:xfrm>
        </p:grpSpPr>
        <p:sp>
          <p:nvSpPr>
            <p:cNvPr id="295953" name="Oval 17"/>
            <p:cNvSpPr>
              <a:spLocks noChangeArrowheads="1"/>
            </p:cNvSpPr>
            <p:nvPr/>
          </p:nvSpPr>
          <p:spPr bwMode="auto">
            <a:xfrm>
              <a:off x="2460" y="2040"/>
              <a:ext cx="696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4" name="Text Box 18"/>
            <p:cNvSpPr txBox="1">
              <a:spLocks noChangeArrowheads="1"/>
            </p:cNvSpPr>
            <p:nvPr/>
          </p:nvSpPr>
          <p:spPr bwMode="auto">
            <a:xfrm>
              <a:off x="2608" y="2256"/>
              <a:ext cx="515" cy="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  <a:endParaRPr lang="it-IT"/>
            </a:p>
          </p:txBody>
        </p:sp>
      </p:grpSp>
      <p:grpSp>
        <p:nvGrpSpPr>
          <p:cNvPr id="295955" name="Group 19"/>
          <p:cNvGrpSpPr>
            <a:grpSpLocks/>
          </p:cNvGrpSpPr>
          <p:nvPr/>
        </p:nvGrpSpPr>
        <p:grpSpPr bwMode="auto">
          <a:xfrm>
            <a:off x="1663700" y="1981200"/>
            <a:ext cx="5486400" cy="4648200"/>
            <a:chOff x="1176" y="1080"/>
            <a:chExt cx="3264" cy="2688"/>
          </a:xfrm>
        </p:grpSpPr>
        <p:sp>
          <p:nvSpPr>
            <p:cNvPr id="295956" name="Oval 20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57" name="Text Box 21"/>
            <p:cNvSpPr txBox="1">
              <a:spLocks noChangeArrowheads="1"/>
            </p:cNvSpPr>
            <p:nvPr/>
          </p:nvSpPr>
          <p:spPr bwMode="auto">
            <a:xfrm>
              <a:off x="2304" y="1104"/>
              <a:ext cx="10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Presentazione</a:t>
              </a:r>
              <a:endParaRPr lang="it-IT"/>
            </a:p>
          </p:txBody>
        </p:sp>
      </p:grpSp>
      <p:grpSp>
        <p:nvGrpSpPr>
          <p:cNvPr id="295958" name="Group 22"/>
          <p:cNvGrpSpPr>
            <a:grpSpLocks/>
          </p:cNvGrpSpPr>
          <p:nvPr/>
        </p:nvGrpSpPr>
        <p:grpSpPr bwMode="auto">
          <a:xfrm>
            <a:off x="1231900" y="1600200"/>
            <a:ext cx="6350000" cy="5105400"/>
            <a:chOff x="1176" y="1080"/>
            <a:chExt cx="3264" cy="2688"/>
          </a:xfrm>
        </p:grpSpPr>
        <p:sp>
          <p:nvSpPr>
            <p:cNvPr id="295959" name="Oval 23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960" name="Text Box 24"/>
            <p:cNvSpPr txBox="1">
              <a:spLocks noChangeArrowheads="1"/>
            </p:cNvSpPr>
            <p:nvPr/>
          </p:nvSpPr>
          <p:spPr bwMode="auto">
            <a:xfrm>
              <a:off x="2304" y="1104"/>
              <a:ext cx="7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protocollo TCP/IP</a:t>
            </a:r>
          </a:p>
        </p:txBody>
      </p:sp>
      <p:grpSp>
        <p:nvGrpSpPr>
          <p:cNvPr id="296964" name="Group 4"/>
          <p:cNvGrpSpPr>
            <a:grpSpLocks/>
          </p:cNvGrpSpPr>
          <p:nvPr/>
        </p:nvGrpSpPr>
        <p:grpSpPr bwMode="auto">
          <a:xfrm>
            <a:off x="2263775" y="2990850"/>
            <a:ext cx="4286250" cy="3333750"/>
            <a:chOff x="1458" y="1296"/>
            <a:chExt cx="2700" cy="2244"/>
          </a:xfrm>
        </p:grpSpPr>
        <p:sp>
          <p:nvSpPr>
            <p:cNvPr id="296965" name="Oval 5"/>
            <p:cNvSpPr>
              <a:spLocks noChangeArrowheads="1"/>
            </p:cNvSpPr>
            <p:nvPr/>
          </p:nvSpPr>
          <p:spPr bwMode="auto">
            <a:xfrm>
              <a:off x="1458" y="1308"/>
              <a:ext cx="2700" cy="2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66" name="Text Box 6"/>
            <p:cNvSpPr txBox="1">
              <a:spLocks noChangeArrowheads="1"/>
            </p:cNvSpPr>
            <p:nvPr/>
          </p:nvSpPr>
          <p:spPr bwMode="auto">
            <a:xfrm>
              <a:off x="2056" y="1296"/>
              <a:ext cx="80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Trasporto</a:t>
              </a:r>
              <a:endParaRPr lang="it-IT"/>
            </a:p>
          </p:txBody>
        </p:sp>
      </p:grpSp>
      <p:grpSp>
        <p:nvGrpSpPr>
          <p:cNvPr id="296967" name="Group 7"/>
          <p:cNvGrpSpPr>
            <a:grpSpLocks/>
          </p:cNvGrpSpPr>
          <p:nvPr/>
        </p:nvGrpSpPr>
        <p:grpSpPr bwMode="auto">
          <a:xfrm>
            <a:off x="2787650" y="3633788"/>
            <a:ext cx="3238500" cy="2538412"/>
            <a:chOff x="1788" y="1521"/>
            <a:chExt cx="2040" cy="1806"/>
          </a:xfrm>
        </p:grpSpPr>
        <p:sp>
          <p:nvSpPr>
            <p:cNvPr id="296968" name="Oval 8"/>
            <p:cNvSpPr>
              <a:spLocks noChangeArrowheads="1"/>
            </p:cNvSpPr>
            <p:nvPr/>
          </p:nvSpPr>
          <p:spPr bwMode="auto">
            <a:xfrm>
              <a:off x="1788" y="1521"/>
              <a:ext cx="2040" cy="18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69" name="Text Box 9"/>
            <p:cNvSpPr txBox="1">
              <a:spLocks noChangeArrowheads="1"/>
            </p:cNvSpPr>
            <p:nvPr/>
          </p:nvSpPr>
          <p:spPr bwMode="auto">
            <a:xfrm>
              <a:off x="2416" y="1592"/>
              <a:ext cx="4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/>
                <a:t>Rete</a:t>
              </a:r>
              <a:endParaRPr lang="it-IT"/>
            </a:p>
          </p:txBody>
        </p:sp>
      </p:grpSp>
      <p:grpSp>
        <p:nvGrpSpPr>
          <p:cNvPr id="296970" name="Group 10"/>
          <p:cNvGrpSpPr>
            <a:grpSpLocks/>
          </p:cNvGrpSpPr>
          <p:nvPr/>
        </p:nvGrpSpPr>
        <p:grpSpPr bwMode="auto">
          <a:xfrm>
            <a:off x="3382963" y="4376738"/>
            <a:ext cx="2047875" cy="1643062"/>
            <a:chOff x="2163" y="1797"/>
            <a:chExt cx="1290" cy="1254"/>
          </a:xfrm>
        </p:grpSpPr>
        <p:sp>
          <p:nvSpPr>
            <p:cNvPr id="296971" name="Oval 11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72" name="Text Box 12"/>
            <p:cNvSpPr txBox="1">
              <a:spLocks noChangeArrowheads="1"/>
            </p:cNvSpPr>
            <p:nvPr/>
          </p:nvSpPr>
          <p:spPr bwMode="auto">
            <a:xfrm>
              <a:off x="2515" y="1824"/>
              <a:ext cx="515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</a:p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e dei</a:t>
              </a:r>
            </a:p>
            <a:p>
              <a:pPr algn="ctr" eaLnBrk="0" hangingPunct="0"/>
              <a:r>
                <a:rPr lang="it-IT" sz="2000" b="1">
                  <a:solidFill>
                    <a:srgbClr val="A50021"/>
                  </a:solidFill>
                </a:rPr>
                <a:t>Dati</a:t>
              </a:r>
              <a:endParaRPr lang="it-IT"/>
            </a:p>
          </p:txBody>
        </p:sp>
      </p:grpSp>
      <p:grpSp>
        <p:nvGrpSpPr>
          <p:cNvPr id="296973" name="Group 13"/>
          <p:cNvGrpSpPr>
            <a:grpSpLocks/>
          </p:cNvGrpSpPr>
          <p:nvPr/>
        </p:nvGrpSpPr>
        <p:grpSpPr bwMode="auto">
          <a:xfrm>
            <a:off x="1231900" y="1600200"/>
            <a:ext cx="6350000" cy="5105400"/>
            <a:chOff x="1176" y="1080"/>
            <a:chExt cx="3264" cy="2688"/>
          </a:xfrm>
        </p:grpSpPr>
        <p:sp>
          <p:nvSpPr>
            <p:cNvPr id="296974" name="Oval 14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975" name="Text Box 15"/>
            <p:cNvSpPr txBox="1">
              <a:spLocks noChangeArrowheads="1"/>
            </p:cNvSpPr>
            <p:nvPr/>
          </p:nvSpPr>
          <p:spPr bwMode="auto">
            <a:xfrm>
              <a:off x="2304" y="1104"/>
              <a:ext cx="79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Architettura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Servizi di </a:t>
            </a:r>
            <a:r>
              <a:rPr lang="en-US" dirty="0" err="1"/>
              <a:t>Rete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in un protocollo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685800" y="21193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Applicazione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685800" y="29575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Trasporto</a:t>
            </a:r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20574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1" name="Line 7"/>
          <p:cNvSpPr>
            <a:spLocks noChangeShapeType="1"/>
          </p:cNvSpPr>
          <p:nvPr/>
        </p:nvSpPr>
        <p:spPr bwMode="auto">
          <a:xfrm flipV="1">
            <a:off x="10668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685800" y="37957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>
            <a:off x="20574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4" name="Line 10"/>
          <p:cNvSpPr>
            <a:spLocks noChangeShapeType="1"/>
          </p:cNvSpPr>
          <p:nvPr/>
        </p:nvSpPr>
        <p:spPr bwMode="auto">
          <a:xfrm flipV="1">
            <a:off x="10668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685800" y="46339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>
            <a:off x="20574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 flipV="1">
            <a:off x="10668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685800" y="54721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20574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0" name="Line 16"/>
          <p:cNvSpPr>
            <a:spLocks noChangeShapeType="1"/>
          </p:cNvSpPr>
          <p:nvPr/>
        </p:nvSpPr>
        <p:spPr bwMode="auto">
          <a:xfrm flipV="1">
            <a:off x="10668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2768600" y="37957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2768600" y="46339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03" name="Line 19"/>
          <p:cNvSpPr>
            <a:spLocks noChangeShapeType="1"/>
          </p:cNvSpPr>
          <p:nvPr/>
        </p:nvSpPr>
        <p:spPr bwMode="auto">
          <a:xfrm>
            <a:off x="41402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4" name="Line 20"/>
          <p:cNvSpPr>
            <a:spLocks noChangeShapeType="1"/>
          </p:cNvSpPr>
          <p:nvPr/>
        </p:nvSpPr>
        <p:spPr bwMode="auto">
          <a:xfrm flipV="1">
            <a:off x="31496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2768600" y="54721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41402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7" name="Line 23"/>
          <p:cNvSpPr>
            <a:spLocks noChangeShapeType="1"/>
          </p:cNvSpPr>
          <p:nvPr/>
        </p:nvSpPr>
        <p:spPr bwMode="auto">
          <a:xfrm flipV="1">
            <a:off x="31496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4826000" y="37957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09" name="Rectangle 25"/>
          <p:cNvSpPr>
            <a:spLocks noChangeArrowheads="1"/>
          </p:cNvSpPr>
          <p:nvPr/>
        </p:nvSpPr>
        <p:spPr bwMode="auto">
          <a:xfrm>
            <a:off x="4826000" y="46339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1976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 flipV="1">
            <a:off x="52070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2" name="Rectangle 28"/>
          <p:cNvSpPr>
            <a:spLocks noChangeArrowheads="1"/>
          </p:cNvSpPr>
          <p:nvPr/>
        </p:nvSpPr>
        <p:spPr bwMode="auto">
          <a:xfrm>
            <a:off x="4826000" y="5472113"/>
            <a:ext cx="1676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61976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 flipV="1">
            <a:off x="5207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23749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44450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6553200" y="5776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23622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44323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6540500" y="4938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1" name="Line 37"/>
          <p:cNvSpPr>
            <a:spLocks noChangeShapeType="1"/>
          </p:cNvSpPr>
          <p:nvPr/>
        </p:nvSpPr>
        <p:spPr bwMode="auto">
          <a:xfrm>
            <a:off x="23622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44323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6540500" y="4100513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2362200" y="326231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5" name="Line 41"/>
          <p:cNvSpPr>
            <a:spLocks noChangeShapeType="1"/>
          </p:cNvSpPr>
          <p:nvPr/>
        </p:nvSpPr>
        <p:spPr bwMode="auto">
          <a:xfrm>
            <a:off x="2374900" y="2424113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26" name="Text Box 42"/>
          <p:cNvSpPr txBox="1">
            <a:spLocks noChangeArrowheads="1"/>
          </p:cNvSpPr>
          <p:nvPr/>
        </p:nvSpPr>
        <p:spPr bwMode="auto">
          <a:xfrm>
            <a:off x="2752725" y="2057400"/>
            <a:ext cx="340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i="1"/>
              <a:t>Application Protocol Data Unit</a:t>
            </a:r>
            <a:endParaRPr lang="it-IT"/>
          </a:p>
        </p:txBody>
      </p:sp>
      <p:sp>
        <p:nvSpPr>
          <p:cNvPr id="298027" name="Rectangle 43"/>
          <p:cNvSpPr>
            <a:spLocks noChangeArrowheads="1"/>
          </p:cNvSpPr>
          <p:nvPr/>
        </p:nvSpPr>
        <p:spPr bwMode="auto">
          <a:xfrm>
            <a:off x="7010400" y="21193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Applicazione</a:t>
            </a:r>
          </a:p>
        </p:txBody>
      </p:sp>
      <p:sp>
        <p:nvSpPr>
          <p:cNvPr id="298028" name="Rectangle 44"/>
          <p:cNvSpPr>
            <a:spLocks noChangeArrowheads="1"/>
          </p:cNvSpPr>
          <p:nvPr/>
        </p:nvSpPr>
        <p:spPr bwMode="auto">
          <a:xfrm>
            <a:off x="7010400" y="29575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Trasporto</a:t>
            </a:r>
          </a:p>
        </p:txBody>
      </p: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83820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0" name="Line 46"/>
          <p:cNvSpPr>
            <a:spLocks noChangeShapeType="1"/>
          </p:cNvSpPr>
          <p:nvPr/>
        </p:nvSpPr>
        <p:spPr bwMode="auto">
          <a:xfrm flipV="1">
            <a:off x="7391400" y="26527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1" name="Rectangle 47"/>
          <p:cNvSpPr>
            <a:spLocks noChangeArrowheads="1"/>
          </p:cNvSpPr>
          <p:nvPr/>
        </p:nvSpPr>
        <p:spPr bwMode="auto">
          <a:xfrm>
            <a:off x="7010400" y="37957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Rete</a:t>
            </a:r>
          </a:p>
        </p:txBody>
      </p:sp>
      <p:sp>
        <p:nvSpPr>
          <p:cNvPr id="298032" name="Line 48"/>
          <p:cNvSpPr>
            <a:spLocks noChangeShapeType="1"/>
          </p:cNvSpPr>
          <p:nvPr/>
        </p:nvSpPr>
        <p:spPr bwMode="auto">
          <a:xfrm>
            <a:off x="83820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3" name="Line 49"/>
          <p:cNvSpPr>
            <a:spLocks noChangeShapeType="1"/>
          </p:cNvSpPr>
          <p:nvPr/>
        </p:nvSpPr>
        <p:spPr bwMode="auto">
          <a:xfrm flipV="1">
            <a:off x="7391400" y="34909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4" name="Rectangle 50"/>
          <p:cNvSpPr>
            <a:spLocks noChangeArrowheads="1"/>
          </p:cNvSpPr>
          <p:nvPr/>
        </p:nvSpPr>
        <p:spPr bwMode="auto">
          <a:xfrm>
            <a:off x="7010400" y="46339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Liv. Dati</a:t>
            </a:r>
          </a:p>
        </p:txBody>
      </p:sp>
      <p:sp>
        <p:nvSpPr>
          <p:cNvPr id="298035" name="Line 51"/>
          <p:cNvSpPr>
            <a:spLocks noChangeShapeType="1"/>
          </p:cNvSpPr>
          <p:nvPr/>
        </p:nvSpPr>
        <p:spPr bwMode="auto">
          <a:xfrm>
            <a:off x="83820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 flipV="1">
            <a:off x="7391400" y="43291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7" name="Rectangle 53"/>
          <p:cNvSpPr>
            <a:spLocks noChangeArrowheads="1"/>
          </p:cNvSpPr>
          <p:nvPr/>
        </p:nvSpPr>
        <p:spPr bwMode="auto">
          <a:xfrm>
            <a:off x="7010400" y="5472113"/>
            <a:ext cx="1676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/>
              <a:t>Liv Fisico</a:t>
            </a:r>
          </a:p>
        </p:txBody>
      </p:sp>
      <p:sp>
        <p:nvSpPr>
          <p:cNvPr id="298038" name="Line 54"/>
          <p:cNvSpPr>
            <a:spLocks noChangeShapeType="1"/>
          </p:cNvSpPr>
          <p:nvPr/>
        </p:nvSpPr>
        <p:spPr bwMode="auto">
          <a:xfrm>
            <a:off x="83820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98039" name="Line 55"/>
          <p:cNvSpPr>
            <a:spLocks noChangeShapeType="1"/>
          </p:cNvSpPr>
          <p:nvPr/>
        </p:nvSpPr>
        <p:spPr bwMode="auto">
          <a:xfrm flipV="1">
            <a:off x="7391400" y="5167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98040" name="Group 56"/>
          <p:cNvGrpSpPr>
            <a:grpSpLocks/>
          </p:cNvGrpSpPr>
          <p:nvPr/>
        </p:nvGrpSpPr>
        <p:grpSpPr bwMode="auto">
          <a:xfrm>
            <a:off x="1905000" y="2525713"/>
            <a:ext cx="5689600" cy="3175000"/>
            <a:chOff x="1200" y="1591"/>
            <a:chExt cx="3584" cy="2000"/>
          </a:xfrm>
        </p:grpSpPr>
        <p:sp>
          <p:nvSpPr>
            <p:cNvPr id="298041" name="Line 57"/>
            <p:cNvSpPr>
              <a:spLocks noChangeShapeType="1"/>
            </p:cNvSpPr>
            <p:nvPr/>
          </p:nvSpPr>
          <p:spPr bwMode="auto">
            <a:xfrm>
              <a:off x="1200" y="1623"/>
              <a:ext cx="0" cy="19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2" name="Line 58"/>
            <p:cNvSpPr>
              <a:spLocks noChangeShapeType="1"/>
            </p:cNvSpPr>
            <p:nvPr/>
          </p:nvSpPr>
          <p:spPr bwMode="auto">
            <a:xfrm>
              <a:off x="2496" y="2679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3" name="Line 59"/>
            <p:cNvSpPr>
              <a:spLocks noChangeShapeType="1"/>
            </p:cNvSpPr>
            <p:nvPr/>
          </p:nvSpPr>
          <p:spPr bwMode="auto">
            <a:xfrm>
              <a:off x="2064" y="2655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4" name="Line 60"/>
            <p:cNvSpPr>
              <a:spLocks noChangeShapeType="1"/>
            </p:cNvSpPr>
            <p:nvPr/>
          </p:nvSpPr>
          <p:spPr bwMode="auto">
            <a:xfrm>
              <a:off x="3792" y="2679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5" name="Line 61"/>
            <p:cNvSpPr>
              <a:spLocks noChangeShapeType="1"/>
            </p:cNvSpPr>
            <p:nvPr/>
          </p:nvSpPr>
          <p:spPr bwMode="auto">
            <a:xfrm>
              <a:off x="3360" y="2655"/>
              <a:ext cx="0" cy="91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6" name="Line 62"/>
            <p:cNvSpPr>
              <a:spLocks noChangeShapeType="1"/>
            </p:cNvSpPr>
            <p:nvPr/>
          </p:nvSpPr>
          <p:spPr bwMode="auto">
            <a:xfrm rot="5400000" flipH="1">
              <a:off x="1632" y="3168"/>
              <a:ext cx="0" cy="7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7" name="Line 63"/>
            <p:cNvSpPr>
              <a:spLocks noChangeShapeType="1"/>
            </p:cNvSpPr>
            <p:nvPr/>
          </p:nvSpPr>
          <p:spPr bwMode="auto">
            <a:xfrm rot="5400000" flipH="1">
              <a:off x="2952" y="3144"/>
              <a:ext cx="0" cy="81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8" name="Line 64"/>
            <p:cNvSpPr>
              <a:spLocks noChangeShapeType="1"/>
            </p:cNvSpPr>
            <p:nvPr/>
          </p:nvSpPr>
          <p:spPr bwMode="auto">
            <a:xfrm rot="5400000" flipH="1">
              <a:off x="4304" y="3104"/>
              <a:ext cx="0" cy="89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049" name="Line 65"/>
            <p:cNvSpPr>
              <a:spLocks noChangeShapeType="1"/>
            </p:cNvSpPr>
            <p:nvPr/>
          </p:nvSpPr>
          <p:spPr bwMode="auto">
            <a:xfrm flipV="1">
              <a:off x="4784" y="1591"/>
              <a:ext cx="0" cy="1968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98050" name="Text Box 66"/>
          <p:cNvSpPr txBox="1">
            <a:spLocks noChangeArrowheads="1"/>
          </p:cNvSpPr>
          <p:nvPr/>
        </p:nvSpPr>
        <p:spPr bwMode="auto">
          <a:xfrm>
            <a:off x="990600" y="606107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Host A</a:t>
            </a:r>
          </a:p>
        </p:txBody>
      </p:sp>
      <p:sp>
        <p:nvSpPr>
          <p:cNvPr id="298051" name="Text Box 67"/>
          <p:cNvSpPr txBox="1">
            <a:spLocks noChangeArrowheads="1"/>
          </p:cNvSpPr>
          <p:nvPr/>
        </p:nvSpPr>
        <p:spPr bwMode="auto">
          <a:xfrm>
            <a:off x="7299325" y="6070600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Host B</a:t>
            </a:r>
          </a:p>
        </p:txBody>
      </p:sp>
      <p:sp>
        <p:nvSpPr>
          <p:cNvPr id="298052" name="Text Box 68"/>
          <p:cNvSpPr txBox="1">
            <a:spLocks noChangeArrowheads="1"/>
          </p:cNvSpPr>
          <p:nvPr/>
        </p:nvSpPr>
        <p:spPr bwMode="auto">
          <a:xfrm>
            <a:off x="3057525" y="6045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IMP1</a:t>
            </a:r>
          </a:p>
        </p:txBody>
      </p:sp>
      <p:sp>
        <p:nvSpPr>
          <p:cNvPr id="298053" name="Text Box 69"/>
          <p:cNvSpPr txBox="1">
            <a:spLocks noChangeArrowheads="1"/>
          </p:cNvSpPr>
          <p:nvPr/>
        </p:nvSpPr>
        <p:spPr bwMode="auto">
          <a:xfrm>
            <a:off x="5114925" y="60579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IMP2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Cosa vedremo nelle lezioni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Mattoni base</a:t>
            </a:r>
          </a:p>
          <a:p>
            <a:pPr lvl="1" eaLnBrk="1" hangingPunct="1"/>
            <a:r>
              <a:rPr lang="it-IT" sz="2000" dirty="0" smtClean="0"/>
              <a:t>Algoritmo, modello per risolvere problemi</a:t>
            </a:r>
          </a:p>
          <a:p>
            <a:pPr lvl="1" eaLnBrk="1" hangingPunct="1"/>
            <a:r>
              <a:rPr lang="it-IT" sz="2000" dirty="0" smtClean="0"/>
              <a:t>Rappresentazione dell’informazione</a:t>
            </a:r>
          </a:p>
          <a:p>
            <a:pPr lvl="1" eaLnBrk="1" hangingPunct="1"/>
            <a:r>
              <a:rPr lang="it-IT" sz="2000" dirty="0" smtClean="0"/>
              <a:t>Architettura del calcolatore</a:t>
            </a:r>
          </a:p>
          <a:p>
            <a:pPr eaLnBrk="1" hangingPunct="1"/>
            <a:r>
              <a:rPr lang="it-IT" sz="2400" dirty="0" smtClean="0"/>
              <a:t>Costruzioni sovrastanti</a:t>
            </a:r>
          </a:p>
          <a:p>
            <a:pPr lvl="1" eaLnBrk="1" hangingPunct="1"/>
            <a:r>
              <a:rPr lang="it-IT" sz="2000" dirty="0" smtClean="0"/>
              <a:t>Sistema operativo</a:t>
            </a:r>
          </a:p>
          <a:p>
            <a:pPr lvl="1" eaLnBrk="1" hangingPunct="1"/>
            <a:r>
              <a:rPr lang="it-IT" sz="2800" b="1" dirty="0" smtClean="0"/>
              <a:t>Reti di calcolatori e WWW</a:t>
            </a:r>
          </a:p>
          <a:p>
            <a:pPr lvl="1" eaLnBrk="1" hangingPunct="1"/>
            <a:r>
              <a:rPr lang="it-IT" sz="2000" dirty="0" smtClean="0"/>
              <a:t>Programmi applicativi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Servizi di </a:t>
            </a:r>
            <a:r>
              <a:rPr lang="en-US" dirty="0" err="1" smtClean="0"/>
              <a:t>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432715" cy="482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Architettura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Servizi di </a:t>
            </a:r>
            <a:r>
              <a:rPr lang="en-US" dirty="0" err="1" smtClean="0"/>
              <a:t>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152128" cy="111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1584177" cy="1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45024"/>
            <a:ext cx="1296144" cy="10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420887"/>
            <a:ext cx="1112912" cy="11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936103"/>
            <a:ext cx="1449710" cy="14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3702" y="4725144"/>
            <a:ext cx="1290266" cy="9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797152"/>
            <a:ext cx="102543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3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717032"/>
            <a:ext cx="1359731" cy="10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1268760"/>
            <a:ext cx="1464163" cy="10981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it-IT"/>
              <a:t>Livelli e instradamento</a:t>
            </a:r>
          </a:p>
          <a:p>
            <a:pPr lvl="1"/>
            <a:r>
              <a:rPr lang="it-IT"/>
              <a:t>L’instradamento avviene mediante la decomposizione dei dati di ogni livello in pacchetti e mediante l’arricchimento dei pacchetti con</a:t>
            </a:r>
            <a:r>
              <a:rPr lang="it-IT" i="1"/>
              <a:t> </a:t>
            </a:r>
            <a:r>
              <a:rPr lang="it-IT"/>
              <a:t>estensioni dette </a:t>
            </a:r>
            <a:r>
              <a:rPr lang="it-IT" i="1"/>
              <a:t>header</a:t>
            </a:r>
            <a:r>
              <a:rPr lang="it-IT"/>
              <a:t> </a:t>
            </a:r>
          </a:p>
          <a:p>
            <a:pPr lvl="1"/>
            <a:endParaRPr lang="it-IT"/>
          </a:p>
          <a:p>
            <a:pPr lvl="1"/>
            <a:r>
              <a:rPr lang="it-IT"/>
              <a:t>Gli IMP che usano </a:t>
            </a:r>
          </a:p>
          <a:p>
            <a:pPr lvl="2"/>
            <a:r>
              <a:rPr lang="it-IT"/>
              <a:t>un livello sono detti </a:t>
            </a:r>
            <a:r>
              <a:rPr lang="it-IT" i="1"/>
              <a:t>repeater</a:t>
            </a:r>
            <a:endParaRPr lang="it-IT"/>
          </a:p>
          <a:p>
            <a:pPr lvl="2"/>
            <a:r>
              <a:rPr lang="it-IT"/>
              <a:t>i primi due livelli (Fisico e Dati) sono detti </a:t>
            </a:r>
            <a:r>
              <a:rPr lang="it-IT" i="1"/>
              <a:t>router</a:t>
            </a:r>
            <a:endParaRPr lang="it-IT"/>
          </a:p>
          <a:p>
            <a:pPr lvl="2"/>
            <a:r>
              <a:rPr lang="it-IT"/>
              <a:t>i primi tre livelli sono detti </a:t>
            </a:r>
            <a:r>
              <a:rPr lang="it-IT" i="1"/>
              <a:t>bridge</a:t>
            </a:r>
          </a:p>
          <a:p>
            <a:pPr lvl="2"/>
            <a:r>
              <a:rPr lang="it-IT"/>
              <a:t>tutti i livelli sono detti </a:t>
            </a:r>
            <a:r>
              <a:rPr lang="it-IT" i="1"/>
              <a:t>gateway</a:t>
            </a:r>
          </a:p>
          <a:p>
            <a:pPr lvl="1"/>
            <a:endParaRPr lang="it-IT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Ritorniamo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Infrastrutture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it-IT"/>
              <a:t>LAN</a:t>
            </a:r>
          </a:p>
          <a:p>
            <a:pPr lvl="1"/>
            <a:r>
              <a:rPr lang="it-IT"/>
              <a:t>Ampia larghezza di banda</a:t>
            </a:r>
          </a:p>
          <a:p>
            <a:pPr lvl="1"/>
            <a:r>
              <a:rPr lang="it-IT"/>
              <a:t>Gli IMP sono detti usualmente Bridge</a:t>
            </a:r>
          </a:p>
          <a:p>
            <a:pPr lvl="1"/>
            <a:r>
              <a:rPr lang="it-IT"/>
              <a:t>Broadcast e’ generalmente preferito alla commutazione</a:t>
            </a:r>
          </a:p>
          <a:p>
            <a:pPr lvl="2"/>
            <a:r>
              <a:rPr lang="it-IT"/>
              <a:t>Tecniche di accesso (a contesa e non a contesa)</a:t>
            </a:r>
          </a:p>
          <a:p>
            <a:pPr lvl="1"/>
            <a:r>
              <a:rPr lang="it-IT"/>
              <a:t>Topologia omogenea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2"/>
            <a:r>
              <a:rPr lang="it-IT"/>
              <a:t>client-server</a:t>
            </a:r>
          </a:p>
          <a:p>
            <a:pPr lvl="2"/>
            <a:r>
              <a:rPr lang="it-IT"/>
              <a:t>peer-to-peer</a:t>
            </a:r>
          </a:p>
          <a:p>
            <a:pPr lvl="1"/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Ritorniamo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Infrastrutture</a:t>
            </a: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WAN</a:t>
            </a:r>
          </a:p>
          <a:p>
            <a:pPr lvl="1"/>
            <a:r>
              <a:rPr lang="it-IT"/>
              <a:t>Minore ampiezza di banda</a:t>
            </a:r>
          </a:p>
          <a:p>
            <a:pPr lvl="1"/>
            <a:r>
              <a:rPr lang="it-IT"/>
              <a:t>Gli IMP includono </a:t>
            </a:r>
            <a:r>
              <a:rPr lang="it-IT" i="1"/>
              <a:t>Gateway</a:t>
            </a:r>
            <a:r>
              <a:rPr lang="it-IT"/>
              <a:t> (esterni) e </a:t>
            </a:r>
            <a:r>
              <a:rPr lang="it-IT" i="1"/>
              <a:t>Bridge</a:t>
            </a:r>
            <a:endParaRPr lang="it-IT"/>
          </a:p>
          <a:p>
            <a:pPr lvl="1"/>
            <a:r>
              <a:rPr lang="it-IT"/>
              <a:t>Topologia eterogenea della rete</a:t>
            </a:r>
          </a:p>
          <a:p>
            <a:pPr lvl="1"/>
            <a:r>
              <a:rPr lang="it-IT"/>
              <a:t>Architettura di condivisione</a:t>
            </a:r>
          </a:p>
          <a:p>
            <a:pPr lvl="1"/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Applicazioni (o Servizi) di Rete</a:t>
            </a:r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FTP, File Transfer Protocol</a:t>
            </a:r>
          </a:p>
          <a:p>
            <a:r>
              <a:rPr lang="it-IT"/>
              <a:t>Telnet</a:t>
            </a:r>
          </a:p>
          <a:p>
            <a:r>
              <a:rPr lang="it-IT"/>
              <a:t>E-Mail:</a:t>
            </a:r>
          </a:p>
          <a:p>
            <a:pPr lvl="1"/>
            <a:r>
              <a:rPr lang="it-IT"/>
              <a:t>SMTP</a:t>
            </a:r>
          </a:p>
          <a:p>
            <a:pPr lvl="1"/>
            <a:r>
              <a:rPr lang="it-IT"/>
              <a:t>Applicazioni (Eudora)</a:t>
            </a:r>
          </a:p>
          <a:p>
            <a:r>
              <a:rPr lang="it-IT"/>
              <a:t>Il WWW (HTTP)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operativo di rete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Riprendiamo gli scopi</a:t>
            </a:r>
          </a:p>
          <a:p>
            <a:pPr lvl="1"/>
            <a:r>
              <a:rPr lang="it-IT" dirty="0" smtClean="0"/>
              <a:t>la Localizzazione della informazione</a:t>
            </a:r>
          </a:p>
          <a:p>
            <a:pPr lvl="1"/>
            <a:r>
              <a:rPr lang="it-IT" dirty="0" smtClean="0"/>
              <a:t>la Trasmissione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Ogni host della rete e’ caratterizzato da un indirizzo, detto indirizzo IP</a:t>
            </a:r>
          </a:p>
          <a:p>
            <a:pPr lvl="1"/>
            <a:r>
              <a:rPr lang="it-IT"/>
              <a:t>Indirizzo univoco di 32 bit organizzati in 4 parole (0:255)</a:t>
            </a:r>
          </a:p>
          <a:p>
            <a:pPr lvl="2"/>
            <a:r>
              <a:rPr lang="it-IT"/>
              <a:t>es. 150.100.20.17</a:t>
            </a:r>
          </a:p>
          <a:p>
            <a:pPr lvl="1"/>
            <a:r>
              <a:rPr lang="it-IT"/>
              <a:t>Classe A: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352800" y="4953000"/>
            <a:ext cx="48768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302085" name="Line 5"/>
          <p:cNvSpPr>
            <a:spLocks noChangeShapeType="1"/>
          </p:cNvSpPr>
          <p:nvPr/>
        </p:nvSpPr>
        <p:spPr bwMode="auto">
          <a:xfrm>
            <a:off x="4343400" y="4953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54864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>
            <a:off x="67056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3413125" y="5756275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Rete                        Host</a:t>
            </a:r>
          </a:p>
        </p:txBody>
      </p:sp>
      <p:sp>
        <p:nvSpPr>
          <p:cNvPr id="302089" name="AutoShape 9"/>
          <p:cNvSpPr>
            <a:spLocks/>
          </p:cNvSpPr>
          <p:nvPr/>
        </p:nvSpPr>
        <p:spPr bwMode="auto">
          <a:xfrm rot="16200000" flipV="1">
            <a:off x="6134100" y="4152900"/>
            <a:ext cx="76200" cy="3048000"/>
          </a:xfrm>
          <a:prstGeom prst="leftBrace">
            <a:avLst>
              <a:gd name="adj1" fmla="val 3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3657600" y="4953000"/>
            <a:ext cx="391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b1           b2           b3           b4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3675063"/>
          </a:xfrm>
        </p:spPr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L’indirizzo IP</a:t>
            </a:r>
          </a:p>
          <a:p>
            <a:pPr lvl="2"/>
            <a:endParaRPr lang="it-IT" sz="2400"/>
          </a:p>
          <a:p>
            <a:pPr lvl="2"/>
            <a:r>
              <a:rPr lang="it-IT" sz="2400"/>
              <a:t>se </a:t>
            </a:r>
            <a:r>
              <a:rPr lang="it-IT" sz="2400" b="1"/>
              <a:t>locale,</a:t>
            </a:r>
            <a:r>
              <a:rPr lang="it-IT" sz="2400"/>
              <a:t> viene (in </a:t>
            </a:r>
            <a:r>
              <a:rPr lang="it-IT" sz="2400" i="1"/>
              <a:t>broadcast</a:t>
            </a:r>
            <a:r>
              <a:rPr lang="it-IT" sz="2400"/>
              <a:t>) inviato a tutte le macchine della rete</a:t>
            </a:r>
          </a:p>
          <a:p>
            <a:pPr lvl="2"/>
            <a:r>
              <a:rPr lang="it-IT" sz="2400"/>
              <a:t>se </a:t>
            </a:r>
            <a:r>
              <a:rPr lang="it-IT" sz="2400" b="1"/>
              <a:t>esterno</a:t>
            </a:r>
            <a:r>
              <a:rPr lang="it-IT" sz="2400"/>
              <a:t> viene inviato ad un IMP (il </a:t>
            </a:r>
            <a:r>
              <a:rPr lang="it-IT" sz="2400" i="1"/>
              <a:t>router</a:t>
            </a:r>
            <a:r>
              <a:rPr lang="it-IT" sz="2400"/>
              <a:t> o </a:t>
            </a:r>
            <a:r>
              <a:rPr lang="it-IT" sz="2400" i="1"/>
              <a:t>gateway</a:t>
            </a:r>
            <a:r>
              <a:rPr lang="it-IT" sz="2400"/>
              <a:t>) che si occupa di instradare i dati </a:t>
            </a:r>
          </a:p>
          <a:p>
            <a:pPr lvl="2"/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it-IT"/>
              <a:t>Localizzazione della informazione</a:t>
            </a:r>
          </a:p>
          <a:p>
            <a:pPr lvl="1"/>
            <a:r>
              <a:rPr lang="it-IT"/>
              <a:t>Ad un indirizzo IP in genere corrisponde un nome logico, che determina un indirizzamento simbolico</a:t>
            </a:r>
          </a:p>
          <a:p>
            <a:pPr lvl="1"/>
            <a:r>
              <a:rPr lang="it-IT"/>
              <a:t>E’ un servizio molto generale (usato da molti altri servizi, es FTP o WWW) denominato </a:t>
            </a:r>
            <a:r>
              <a:rPr lang="it-IT" b="1" i="1"/>
              <a:t>Domain Name Service</a:t>
            </a:r>
            <a:r>
              <a:rPr lang="it-IT"/>
              <a:t> (</a:t>
            </a:r>
            <a:r>
              <a:rPr lang="it-IT" b="1"/>
              <a:t>DNS</a:t>
            </a:r>
            <a:r>
              <a:rPr lang="it-IT"/>
              <a:t>)</a:t>
            </a:r>
          </a:p>
          <a:p>
            <a:pPr lvl="1"/>
            <a:r>
              <a:rPr lang="it-IT"/>
              <a:t>L’indirizzamento e’ regolato da un </a:t>
            </a:r>
            <a:r>
              <a:rPr lang="it-IT" i="1"/>
              <a:t>host</a:t>
            </a:r>
            <a:r>
              <a:rPr lang="it-IT"/>
              <a:t> (il </a:t>
            </a:r>
            <a:r>
              <a:rPr lang="it-IT" i="1"/>
              <a:t>Domain Name Server</a:t>
            </a:r>
            <a:r>
              <a:rPr lang="it-IT"/>
              <a:t>) che si assume la responsabilita’ di tradurre gli IP in nomi logici (risoluzione)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 di Calcolatori ed Internet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Perchè vogliamo una nuova macchina e come la otteniamo?</a:t>
            </a:r>
          </a:p>
          <a:p>
            <a:pPr>
              <a:lnSpc>
                <a:spcPct val="90000"/>
              </a:lnSpc>
            </a:pPr>
            <a:r>
              <a:rPr lang="en-US"/>
              <a:t>Architettura dei Servizi di Rete</a:t>
            </a:r>
          </a:p>
          <a:p>
            <a:pPr lvl="1">
              <a:lnSpc>
                <a:spcPct val="90000"/>
              </a:lnSpc>
            </a:pPr>
            <a:r>
              <a:rPr lang="en-US"/>
              <a:t>“Sistema operativo della rete”</a:t>
            </a:r>
          </a:p>
          <a:p>
            <a:pPr>
              <a:lnSpc>
                <a:spcPct val="90000"/>
              </a:lnSpc>
            </a:pPr>
            <a:r>
              <a:rPr lang="en-US"/>
              <a:t>Una definizione di un “sistema opetativo”: Il protocollo TCP/IP (Internet)</a:t>
            </a:r>
          </a:p>
          <a:p>
            <a:pPr lvl="1">
              <a:lnSpc>
                <a:spcPct val="90000"/>
              </a:lnSpc>
            </a:pPr>
            <a:r>
              <a:rPr lang="en-US"/>
              <a:t>Comunicazione </a:t>
            </a:r>
          </a:p>
          <a:p>
            <a:pPr lvl="1">
              <a:lnSpc>
                <a:spcPct val="90000"/>
              </a:lnSpc>
            </a:pPr>
            <a:r>
              <a:rPr lang="en-US"/>
              <a:t>Localizzazione delle risorse</a:t>
            </a:r>
          </a:p>
          <a:p>
            <a:pPr>
              <a:lnSpc>
                <a:spcPct val="90000"/>
              </a:lnSpc>
            </a:pPr>
            <a:r>
              <a:rPr lang="en-US"/>
              <a:t>Come ci si collega alla Internet Globale?</a:t>
            </a:r>
          </a:p>
          <a:p>
            <a:pPr>
              <a:lnSpc>
                <a:spcPct val="90000"/>
              </a:lnSpc>
            </a:pPr>
            <a:r>
              <a:rPr lang="en-US"/>
              <a:t>Applicazioni Tipiche: Internet ed i Servizi di 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516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DNS</a:t>
            </a:r>
          </a:p>
          <a:p>
            <a:pPr lvl="1"/>
            <a:r>
              <a:rPr lang="it-IT"/>
              <a:t>Ogni host della rete (di reti) ammette un nome simbolico (es. gaudi.info.uniroma2.it)</a:t>
            </a:r>
          </a:p>
          <a:p>
            <a:pPr lvl="1"/>
            <a:r>
              <a:rPr lang="it-IT"/>
              <a:t>La struttura riproduce la struttura gerarchica della rete</a:t>
            </a:r>
          </a:p>
          <a:p>
            <a:pPr lvl="2"/>
            <a:r>
              <a:rPr lang="it-IT"/>
              <a:t>domini &lt; sottodominio &lt; sottosottodominio &lt; ...</a:t>
            </a:r>
          </a:p>
          <a:p>
            <a:pPr lvl="1"/>
            <a:r>
              <a:rPr lang="it-IT"/>
              <a:t>L’ordine riproduce anche la struttura di un IP, ma in modo inverso </a:t>
            </a:r>
          </a:p>
          <a:p>
            <a:pPr lvl="1"/>
            <a:r>
              <a:rPr lang="it-IT"/>
              <a:t>	es. 160.80.65.54</a:t>
            </a:r>
            <a:r>
              <a:rPr lang="it-IT">
                <a:sym typeface="Symbol" pitchFamily="18" charset="2"/>
              </a:rPr>
              <a:t></a:t>
            </a:r>
            <a:r>
              <a:rPr lang="it-IT"/>
              <a:t>gaudi.info.uniroma2.it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it-IT"/>
              <a:t>Il DNS</a:t>
            </a:r>
          </a:p>
          <a:p>
            <a:pPr lvl="1"/>
            <a:r>
              <a:rPr lang="it-IT"/>
              <a:t>Le reti di primo livello sono definite da autorita’ internazionali (</a:t>
            </a:r>
            <a:r>
              <a:rPr lang="it-IT" i="1"/>
              <a:t>Internet Assigned Number Authority, IANA</a:t>
            </a:r>
            <a:r>
              <a:rPr lang="it-IT"/>
              <a:t>)</a:t>
            </a:r>
          </a:p>
          <a:p>
            <a:pPr lvl="1">
              <a:spcBef>
                <a:spcPct val="60000"/>
              </a:spcBef>
            </a:pPr>
            <a:r>
              <a:rPr lang="it-IT"/>
              <a:t>Le sottoreti sono determinate in genere a livello nazionale (secondo convenzioni)</a:t>
            </a:r>
          </a:p>
          <a:p>
            <a:pPr lvl="1">
              <a:spcBef>
                <a:spcPct val="60000"/>
              </a:spcBef>
            </a:pPr>
            <a:r>
              <a:rPr lang="it-IT"/>
              <a:t>Esempi illustri di reti di primo livello per motivi storici (Arpanet) sono</a:t>
            </a:r>
          </a:p>
          <a:p>
            <a:pPr lvl="2">
              <a:spcBef>
                <a:spcPct val="60000"/>
              </a:spcBef>
            </a:pPr>
            <a:r>
              <a:rPr lang="it-IT" i="1"/>
              <a:t>EDU, COM, ORG, MIL,GOV 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07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it-IT"/>
              <a:t>Il processo di risoluzione del DNS</a:t>
            </a:r>
          </a:p>
          <a:p>
            <a:pPr lvl="1">
              <a:spcBef>
                <a:spcPct val="60000"/>
              </a:spcBef>
            </a:pPr>
            <a:r>
              <a:rPr lang="it-IT"/>
              <a:t>Il processo di risoluzione dei nomi e’ anch’esso </a:t>
            </a:r>
            <a:r>
              <a:rPr lang="it-IT" i="1"/>
              <a:t>distribuito</a:t>
            </a:r>
            <a:endParaRPr lang="it-IT"/>
          </a:p>
          <a:p>
            <a:pPr lvl="2">
              <a:spcBef>
                <a:spcPct val="60000"/>
              </a:spcBef>
              <a:buFontTx/>
              <a:buNone/>
            </a:pPr>
            <a:r>
              <a:rPr lang="it-IT" b="1">
                <a:latin typeface="Courier" pitchFamily="49" charset="0"/>
              </a:rPr>
              <a:t>1. Se l’IP di un nome logico e’ disponibile al DNS locale allora usalo subito</a:t>
            </a:r>
          </a:p>
          <a:p>
            <a:pPr lvl="2">
              <a:buFontTx/>
              <a:buNone/>
            </a:pPr>
            <a:r>
              <a:rPr lang="it-IT" b="1">
                <a:latin typeface="Courier" pitchFamily="49" charset="0"/>
              </a:rPr>
              <a:t>2. Altrimenti richiedi l’IP al DNS di livello superiore</a:t>
            </a:r>
            <a:endParaRPr lang="it-IT"/>
          </a:p>
          <a:p>
            <a:pPr lvl="2">
              <a:lnSpc>
                <a:spcPct val="50000"/>
              </a:lnSpc>
              <a:spcBef>
                <a:spcPct val="60000"/>
              </a:spcBef>
              <a:buFontTx/>
              <a:buNone/>
            </a:pPr>
            <a:endParaRPr lang="it-IT"/>
          </a:p>
          <a:p>
            <a:pPr lvl="2">
              <a:buFontTx/>
              <a:buNone/>
            </a:pPr>
            <a:r>
              <a:rPr lang="it-IT"/>
              <a:t>(</a:t>
            </a:r>
            <a:r>
              <a:rPr lang="it-IT" i="1"/>
              <a:t>oss</a:t>
            </a:r>
            <a:r>
              <a:rPr lang="it-IT"/>
              <a:t>. Il DNS contattato al passo 2 fa partire il processo da 1 e quindi tale processo puo’ propagarsi quanto necessario attraverso la rete).</a:t>
            </a:r>
          </a:p>
        </p:txBody>
      </p:sp>
      <p:sp>
        <p:nvSpPr>
          <p:cNvPr id="307204" name="Rectangle 1028"/>
          <p:cNvSpPr>
            <a:spLocks noChangeArrowheads="1"/>
          </p:cNvSpPr>
          <p:nvPr/>
        </p:nvSpPr>
        <p:spPr bwMode="auto">
          <a:xfrm>
            <a:off x="1600200" y="2819400"/>
            <a:ext cx="69342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localizzazione dell’informazione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Universal Resource Identifier (URI) e’ il nome univoco che una enita’ (membro dello spazio dei nomi) possiede</a:t>
            </a:r>
          </a:p>
          <a:p>
            <a:pPr lvl="1"/>
            <a:r>
              <a:rPr lang="it-IT"/>
              <a:t>SCHEMA:PATH[#Etichetta]</a:t>
            </a:r>
          </a:p>
          <a:p>
            <a:r>
              <a:rPr lang="it-IT"/>
              <a:t>SCHEMA, individua il protocollo</a:t>
            </a:r>
          </a:p>
          <a:p>
            <a:r>
              <a:rPr lang="it-IT"/>
              <a:t>PATH specifica dominio, host e file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Trasmissione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Trasmissione</a:t>
            </a:r>
          </a:p>
          <a:p>
            <a:pPr lvl="1"/>
            <a:r>
              <a:rPr lang="it-IT"/>
              <a:t>Internet e’ una rete a commutazione di pacchetto</a:t>
            </a:r>
          </a:p>
          <a:p>
            <a:pPr lvl="1"/>
            <a:r>
              <a:rPr lang="it-IT"/>
              <a:t>Il protocollo di gestione della trasmissione dei dati e’ il </a:t>
            </a:r>
            <a:r>
              <a:rPr lang="it-IT" b="1"/>
              <a:t>TCP</a:t>
            </a:r>
            <a:r>
              <a:rPr lang="it-IT"/>
              <a:t>, </a:t>
            </a:r>
            <a:r>
              <a:rPr lang="it-IT" i="1"/>
              <a:t>Transmission Control Protocol</a:t>
            </a:r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TCP/IP: Trasmissione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protocollo TCP   si occupa di</a:t>
            </a:r>
          </a:p>
          <a:p>
            <a:pPr lvl="1"/>
            <a:r>
              <a:rPr lang="it-IT"/>
              <a:t>suddividere l’insieme dei dati trasmessi in pacchetti</a:t>
            </a:r>
          </a:p>
          <a:p>
            <a:pPr lvl="1"/>
            <a:r>
              <a:rPr lang="it-IT"/>
              <a:t>aggiungere ad ogni pacchetto il corrispondente </a:t>
            </a:r>
            <a:r>
              <a:rPr lang="it-IT" i="1"/>
              <a:t>header, </a:t>
            </a:r>
            <a:r>
              <a:rPr lang="it-IT"/>
              <a:t>ed instradarlo</a:t>
            </a:r>
          </a:p>
          <a:p>
            <a:pPr lvl="1"/>
            <a:r>
              <a:rPr lang="it-IT"/>
              <a:t>ricomporre il dato iniziale alla ricezione</a:t>
            </a:r>
          </a:p>
          <a:p>
            <a:pPr lvl="1"/>
            <a:r>
              <a:rPr lang="it-IT"/>
              <a:t>mantenere la consistenza della trasmissione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i="1"/>
              <a:t>File Transfer Protocol</a:t>
            </a:r>
            <a:r>
              <a:rPr lang="it-IT"/>
              <a:t> (</a:t>
            </a:r>
            <a:r>
              <a:rPr lang="it-IT" b="1"/>
              <a:t>FTP</a:t>
            </a:r>
            <a:r>
              <a:rPr lang="it-IT"/>
              <a:t>)</a:t>
            </a:r>
          </a:p>
          <a:p>
            <a:pPr>
              <a:lnSpc>
                <a:spcPct val="90000"/>
              </a:lnSpc>
            </a:pPr>
            <a:r>
              <a:rPr lang="it-IT"/>
              <a:t>E’ il primo servizio introdotto in Arpanet</a:t>
            </a:r>
          </a:p>
          <a:p>
            <a:pPr>
              <a:lnSpc>
                <a:spcPct val="90000"/>
              </a:lnSpc>
            </a:pPr>
            <a:r>
              <a:rPr lang="it-IT"/>
              <a:t>Supporta il trasferimento di files tra host eterogenei per hardware e sistema operativo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Funzionalita’ principali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o(open) NOME_HOST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u(ser) USER_NAME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set (mode) (I/ascii B/binary)</a:t>
            </a:r>
          </a:p>
          <a:p>
            <a:pPr lvl="1">
              <a:lnSpc>
                <a:spcPct val="90000"/>
              </a:lnSpc>
            </a:pPr>
            <a:r>
              <a:rPr lang="it-IT" sz="2000" b="1">
                <a:latin typeface="Courier New" pitchFamily="49" charset="0"/>
              </a:rPr>
              <a:t>(m)get NOME_FILE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Telnet </a:t>
            </a:r>
          </a:p>
          <a:p>
            <a:r>
              <a:rPr lang="it-IT"/>
              <a:t>Simula sulla macchina “client” un terminale della macchina “server”</a:t>
            </a:r>
          </a:p>
          <a:p>
            <a:r>
              <a:rPr lang="it-IT"/>
              <a:t>Rende disponibili tutte le funzionalita’ dello shell dei comandi del SO della macchina “server”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Servizi di Rete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Posta Elettronica (E-mail)</a:t>
            </a:r>
          </a:p>
          <a:p>
            <a:r>
              <a:rPr lang="it-IT"/>
              <a:t>Nasce come servizio per scambiare messaggi di testo tra utenti di host della rete</a:t>
            </a:r>
          </a:p>
          <a:p>
            <a:r>
              <a:rPr lang="it-IT"/>
              <a:t>E’ basato sul protocollo specifico SMTP (Simple Mail transfer Protocol)</a:t>
            </a:r>
          </a:p>
          <a:p>
            <a:r>
              <a:rPr lang="it-IT"/>
              <a:t>Per ogni messaggio un file testuale viene generato contenente il testo e dei meta descrittori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Reti di Calcolatori: perche?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i="1" dirty="0"/>
              <a:t>Una rete di calcolatori e’ un insieme di sistemi di elaborazione collegati tra loro mediante una rete di </a:t>
            </a:r>
            <a:r>
              <a:rPr lang="it-IT" i="1" dirty="0" smtClean="0"/>
              <a:t>comunicazione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5" y="321297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it-IT" b="1" dirty="0" smtClean="0"/>
              <a:t>Obbiettivi</a:t>
            </a:r>
          </a:p>
          <a:p>
            <a:pPr lvl="1"/>
            <a:r>
              <a:rPr lang="it-IT" dirty="0" smtClean="0"/>
              <a:t>Condivisione delle risorse</a:t>
            </a:r>
          </a:p>
          <a:p>
            <a:pPr lvl="1"/>
            <a:r>
              <a:rPr lang="it-IT" dirty="0" smtClean="0"/>
              <a:t>Comunicazione tra utenti degli elaboratori</a:t>
            </a:r>
          </a:p>
          <a:p>
            <a:pPr lvl="1"/>
            <a:r>
              <a:rPr lang="it-IT" dirty="0" smtClean="0"/>
              <a:t>Maggiore Affidabilità</a:t>
            </a:r>
          </a:p>
          <a:p>
            <a:pPr lvl="1"/>
            <a:r>
              <a:rPr lang="it-IT" dirty="0" smtClean="0"/>
              <a:t>Abbattimento dei costi di manutenzione, aggiornamento delle strutture di calcolo</a:t>
            </a:r>
          </a:p>
          <a:p>
            <a:pPr lvl="1"/>
            <a:r>
              <a:rPr lang="it-IT" dirty="0" smtClean="0"/>
              <a:t>Maggiore scalabilità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Posta Elettronica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/>
              <a:t>Indirizzare un ricevente</a:t>
            </a:r>
          </a:p>
          <a:p>
            <a:endParaRPr lang="it-IT"/>
          </a:p>
          <a:p>
            <a:r>
              <a:rPr lang="it-IT"/>
              <a:t>NOME@HOST</a:t>
            </a:r>
          </a:p>
          <a:p>
            <a:r>
              <a:rPr lang="it-IT"/>
              <a:t>NOME@SOTTORETE</a:t>
            </a:r>
          </a:p>
          <a:p>
            <a:endParaRPr lang="it-IT"/>
          </a:p>
          <a:p>
            <a:pPr>
              <a:buFontTx/>
              <a:buNone/>
            </a:pPr>
            <a:r>
              <a:rPr lang="it-IT"/>
              <a:t>es. </a:t>
            </a:r>
          </a:p>
          <a:p>
            <a:pPr>
              <a:buFontTx/>
              <a:buNone/>
            </a:pPr>
            <a:r>
              <a:rPr lang="it-IT"/>
              <a:t>	zanzotto@gaudi.info.uniroma2.it</a:t>
            </a:r>
          </a:p>
          <a:p>
            <a:pPr>
              <a:buFontTx/>
              <a:buNone/>
            </a:pPr>
            <a:r>
              <a:rPr lang="it-IT"/>
              <a:t>	zanzotto@info.uniroma2.it</a:t>
            </a:r>
          </a:p>
          <a:p>
            <a:pPr>
              <a:buFontTx/>
              <a:buNone/>
            </a:pPr>
            <a:r>
              <a:rPr lang="it-IT"/>
              <a:t>	Fabio.Massimo.Zanzotto@uniroma2.it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Posta Elettronica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Formato del messaggio</a:t>
            </a:r>
          </a:p>
          <a:p>
            <a:pPr lvl="1"/>
            <a:r>
              <a:rPr lang="it-IT"/>
              <a:t>Mittente</a:t>
            </a:r>
          </a:p>
          <a:p>
            <a:pPr lvl="1"/>
            <a:r>
              <a:rPr lang="it-IT"/>
              <a:t>Destinatario</a:t>
            </a:r>
          </a:p>
          <a:p>
            <a:pPr lvl="2"/>
            <a:r>
              <a:rPr lang="it-IT"/>
              <a:t>Diretto</a:t>
            </a:r>
          </a:p>
          <a:p>
            <a:pPr lvl="2"/>
            <a:r>
              <a:rPr lang="it-IT"/>
              <a:t>Carbon Copy (CC)</a:t>
            </a:r>
          </a:p>
          <a:p>
            <a:pPr lvl="2"/>
            <a:r>
              <a:rPr lang="it-IT"/>
              <a:t>Blind Carbon Copy (BCC)</a:t>
            </a:r>
          </a:p>
          <a:p>
            <a:pPr lvl="1"/>
            <a:r>
              <a:rPr lang="it-IT"/>
              <a:t>Oggetto</a:t>
            </a:r>
          </a:p>
          <a:p>
            <a:pPr lvl="1"/>
            <a:r>
              <a:rPr lang="it-IT"/>
              <a:t>Contenuto</a:t>
            </a:r>
          </a:p>
          <a:p>
            <a:pPr lvl="1"/>
            <a:r>
              <a:rPr lang="it-IT"/>
              <a:t>Attachment(s)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Ricapitoliamo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Perchè vogliamo una nuova macchina e come la otteniamo?</a:t>
            </a:r>
          </a:p>
          <a:p>
            <a:pPr>
              <a:lnSpc>
                <a:spcPct val="90000"/>
              </a:lnSpc>
            </a:pPr>
            <a:r>
              <a:rPr lang="en-US"/>
              <a:t>Architettura dei Servizi di Rete</a:t>
            </a:r>
          </a:p>
          <a:p>
            <a:pPr lvl="1">
              <a:lnSpc>
                <a:spcPct val="90000"/>
              </a:lnSpc>
            </a:pPr>
            <a:r>
              <a:rPr lang="en-US"/>
              <a:t>“Sistema operativo della rete”</a:t>
            </a:r>
          </a:p>
          <a:p>
            <a:pPr>
              <a:lnSpc>
                <a:spcPct val="90000"/>
              </a:lnSpc>
            </a:pPr>
            <a:r>
              <a:rPr lang="en-US"/>
              <a:t>Una definizione di un “sistema opetativo”: Il protocollo TCP/IP (Internet)</a:t>
            </a:r>
          </a:p>
          <a:p>
            <a:pPr lvl="1">
              <a:lnSpc>
                <a:spcPct val="90000"/>
              </a:lnSpc>
            </a:pPr>
            <a:r>
              <a:rPr lang="en-US"/>
              <a:t>Comunicazione </a:t>
            </a:r>
          </a:p>
          <a:p>
            <a:pPr lvl="1">
              <a:lnSpc>
                <a:spcPct val="90000"/>
              </a:lnSpc>
            </a:pPr>
            <a:r>
              <a:rPr lang="en-US"/>
              <a:t>Localizzazione delle risorse</a:t>
            </a:r>
          </a:p>
          <a:p>
            <a:pPr>
              <a:lnSpc>
                <a:spcPct val="90000"/>
              </a:lnSpc>
            </a:pPr>
            <a:r>
              <a:rPr lang="en-US"/>
              <a:t>Come ci si collega alla Internet Globale?</a:t>
            </a:r>
          </a:p>
          <a:p>
            <a:pPr>
              <a:lnSpc>
                <a:spcPct val="90000"/>
              </a:lnSpc>
            </a:pPr>
            <a:r>
              <a:rPr lang="en-US"/>
              <a:t>Applicazioni Tipiche: Internet ed i Servizi di Rete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Reti di Calcolatori: come?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57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Una rete di calcolatori richiede un insieme di strumenti hardware e software necessari al suo funzionamento (R</a:t>
            </a:r>
            <a:r>
              <a:rPr lang="it-IT" i="1"/>
              <a:t>equisiti</a:t>
            </a:r>
            <a:r>
              <a:rPr lang="it-IT"/>
              <a:t>) </a:t>
            </a:r>
          </a:p>
          <a:p>
            <a:pPr>
              <a:lnSpc>
                <a:spcPct val="6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Requisiti HW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la infrastruttura fisica di collegamento (rete)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l’insieme dei dispositivi locali ad ogni elaboratore che ne rendano visibile la rete</a:t>
            </a: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Requisiti SW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protocolli e software di comunicazione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software applicativo (“</a:t>
            </a:r>
            <a:r>
              <a:rPr lang="it-IT" sz="2000" i="1"/>
              <a:t>sopra</a:t>
            </a:r>
            <a:r>
              <a:rPr lang="it-IT" sz="2000"/>
              <a:t>” al sw di comunicazione)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Domanda? Come è denominato per voi?</a:t>
            </a:r>
          </a:p>
          <a:p>
            <a:r>
              <a:rPr lang="it-IT" dirty="0" smtClean="0"/>
              <a:t>Informatica e Rappresentazione della Conoscenza 6CFU (nuovissimo ordinamento)</a:t>
            </a:r>
          </a:p>
          <a:p>
            <a:r>
              <a:rPr lang="it-IT" dirty="0" smtClean="0"/>
              <a:t>Informatica e Rappresentazione della Conoscenza </a:t>
            </a:r>
            <a:r>
              <a:rPr lang="it-IT" dirty="0" err="1" smtClean="0"/>
              <a:t>Mod</a:t>
            </a:r>
            <a:r>
              <a:rPr lang="it-IT" dirty="0" smtClean="0"/>
              <a:t> A 5CFU (nuovo ordinamento)</a:t>
            </a:r>
          </a:p>
          <a:p>
            <a:r>
              <a:rPr lang="it-IT" dirty="0" smtClean="0"/>
              <a:t>Fondamenti di Informatica per Umanisti 6CFU o 5CFU (nuovo </a:t>
            </a:r>
            <a:r>
              <a:rPr lang="it-IT" smtClean="0"/>
              <a:t>e nuovissimo ordinamento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Segnare correttamente sulla scheda.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Architettura dei Servizi di Rete</a:t>
            </a:r>
            <a:endParaRPr lang="it-IT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Architettura dei Servizi di Rete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it-IT"/>
              <a:t>Livelli di gestione della comunicazione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1295400" y="1828800"/>
            <a:ext cx="5829300" cy="4724400"/>
            <a:chOff x="1176" y="1080"/>
            <a:chExt cx="3264" cy="2688"/>
          </a:xfrm>
        </p:grpSpPr>
        <p:sp>
          <p:nvSpPr>
            <p:cNvPr id="285701" name="Oval 5"/>
            <p:cNvSpPr>
              <a:spLocks noChangeArrowheads="1"/>
            </p:cNvSpPr>
            <p:nvPr/>
          </p:nvSpPr>
          <p:spPr bwMode="auto">
            <a:xfrm>
              <a:off x="1176" y="1080"/>
              <a:ext cx="3264" cy="26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702" name="Text Box 6"/>
            <p:cNvSpPr txBox="1">
              <a:spLocks noChangeArrowheads="1"/>
            </p:cNvSpPr>
            <p:nvPr/>
          </p:nvSpPr>
          <p:spPr bwMode="auto">
            <a:xfrm>
              <a:off x="2304" y="1104"/>
              <a:ext cx="86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/>
                <a:t>Applicazioni</a:t>
              </a:r>
              <a:endParaRPr lang="it-IT"/>
            </a:p>
          </p:txBody>
        </p:sp>
      </p:grp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1798638" y="2970213"/>
            <a:ext cx="4822825" cy="3425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3163888" y="3097213"/>
            <a:ext cx="186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9999"/>
                </a:solidFill>
              </a:rPr>
              <a:t>Comunicazione</a:t>
            </a:r>
            <a:endParaRPr lang="it-IT" sz="2000" b="1"/>
          </a:p>
        </p:txBody>
      </p:sp>
      <p:grpSp>
        <p:nvGrpSpPr>
          <p:cNvPr id="285705" name="Group 9"/>
          <p:cNvGrpSpPr>
            <a:grpSpLocks/>
          </p:cNvGrpSpPr>
          <p:nvPr/>
        </p:nvGrpSpPr>
        <p:grpSpPr bwMode="auto">
          <a:xfrm>
            <a:off x="3057525" y="4383088"/>
            <a:ext cx="2305050" cy="1697037"/>
            <a:chOff x="2163" y="1797"/>
            <a:chExt cx="1290" cy="1254"/>
          </a:xfrm>
        </p:grpSpPr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2163" y="1797"/>
              <a:ext cx="1290" cy="125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707" name="Text Box 11"/>
            <p:cNvSpPr txBox="1">
              <a:spLocks noChangeArrowheads="1"/>
            </p:cNvSpPr>
            <p:nvPr/>
          </p:nvSpPr>
          <p:spPr bwMode="auto">
            <a:xfrm>
              <a:off x="2515" y="1824"/>
              <a:ext cx="45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A50021"/>
                  </a:solidFill>
                </a:rPr>
                <a:t>Fisico</a:t>
              </a: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Infrastrutture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Livello Fisico</a:t>
            </a:r>
          </a:p>
          <a:p>
            <a:pPr lvl="1"/>
            <a:r>
              <a:rPr lang="it-IT" dirty="0"/>
              <a:t>Componenti di Connessione</a:t>
            </a:r>
          </a:p>
          <a:p>
            <a:pPr lvl="2"/>
            <a:r>
              <a:rPr lang="it-IT" dirty="0"/>
              <a:t>doppino telefonico</a:t>
            </a:r>
          </a:p>
          <a:p>
            <a:pPr lvl="2"/>
            <a:r>
              <a:rPr lang="it-IT" dirty="0"/>
              <a:t>cavo coassiale</a:t>
            </a:r>
          </a:p>
          <a:p>
            <a:pPr lvl="2"/>
            <a:r>
              <a:rPr lang="it-IT" dirty="0"/>
              <a:t>fibre ottiche</a:t>
            </a:r>
          </a:p>
          <a:p>
            <a:pPr lvl="1"/>
            <a:r>
              <a:rPr lang="it-IT" dirty="0"/>
              <a:t>Tecnologie di Trasmissione</a:t>
            </a:r>
          </a:p>
          <a:p>
            <a:pPr lvl="2"/>
            <a:r>
              <a:rPr lang="it-IT" dirty="0"/>
              <a:t>Sincrone vs. Asincrone</a:t>
            </a:r>
          </a:p>
          <a:p>
            <a:pPr lvl="1"/>
            <a:r>
              <a:rPr lang="it-IT" dirty="0"/>
              <a:t>Tecnologie di Rete</a:t>
            </a:r>
          </a:p>
          <a:p>
            <a:pPr lvl="2"/>
            <a:r>
              <a:rPr lang="it-IT" dirty="0"/>
              <a:t>Commutazione di circuito</a:t>
            </a:r>
          </a:p>
          <a:p>
            <a:pPr lvl="2"/>
            <a:r>
              <a:rPr lang="it-IT" dirty="0"/>
              <a:t>Commutazione di pacchetto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Settings\fabio\Dati applicazioni\Microsoft\Modelli\Template.pot</Template>
  <TotalTime>5419</TotalTime>
  <Words>1429</Words>
  <Application>Microsoft Office PowerPoint</Application>
  <PresentationFormat>Presentazione su schermo (4:3)</PresentationFormat>
  <Paragraphs>286</Paragraphs>
  <Slides>42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Template</vt:lpstr>
      <vt:lpstr>ClipArt</vt:lpstr>
      <vt:lpstr>Reti di Calcolatori ed Internet</vt:lpstr>
      <vt:lpstr>Cosa vedremo nelle lezioni</vt:lpstr>
      <vt:lpstr>Reti di Calcolatori ed Internet</vt:lpstr>
      <vt:lpstr>Reti di Calcolatori: perche?</vt:lpstr>
      <vt:lpstr>Reti di Calcolatori: come?</vt:lpstr>
      <vt:lpstr>Valutazione Corso</vt:lpstr>
      <vt:lpstr>Architettura dei Servizi di Rete</vt:lpstr>
      <vt:lpstr>Architettura dei Servizi di Rete</vt:lpstr>
      <vt:lpstr>Infrastrutture</vt:lpstr>
      <vt:lpstr>Tecnologie di Rete</vt:lpstr>
      <vt:lpstr>Infrastrutture</vt:lpstr>
      <vt:lpstr>Infrastrutture</vt:lpstr>
      <vt:lpstr>Infrastrutture</vt:lpstr>
      <vt:lpstr>Infrastrutture</vt:lpstr>
      <vt:lpstr>Una definizione di un “sistema opetativo” di rete</vt:lpstr>
      <vt:lpstr>Il protocollo TCP/IP</vt:lpstr>
      <vt:lpstr>Architettura dei Servizi di Rete</vt:lpstr>
      <vt:lpstr>Architettura dei Servizi di Rete</vt:lpstr>
      <vt:lpstr>Architettura dei Servizi di Rete</vt:lpstr>
      <vt:lpstr>Architettura dei Servizi di Rete</vt:lpstr>
      <vt:lpstr>Architettura dei Servizi di Rete</vt:lpstr>
      <vt:lpstr>Architettura dei Servizi di Rete</vt:lpstr>
      <vt:lpstr>Ritorniamo alle Infrastrutture</vt:lpstr>
      <vt:lpstr>Ritorniamo alle Infrastrutture</vt:lpstr>
      <vt:lpstr>Le Applicazioni (o Servizi) di Rete</vt:lpstr>
      <vt:lpstr>Sistema operativo di rete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localizzazione dell’informazione</vt:lpstr>
      <vt:lpstr>TCP/IP: Trasmissione</vt:lpstr>
      <vt:lpstr>TCP/IP: Trasmissione</vt:lpstr>
      <vt:lpstr>I Servizi di Rete</vt:lpstr>
      <vt:lpstr>I Servizi di Rete</vt:lpstr>
      <vt:lpstr>I Servizi di Rete</vt:lpstr>
      <vt:lpstr>I Servizi di Rete</vt:lpstr>
      <vt:lpstr>Posta Elettronica</vt:lpstr>
      <vt:lpstr>Posta Elettronica</vt:lpstr>
      <vt:lpstr>Ricapitoliamo</vt:lpstr>
    </vt:vector>
  </TitlesOfParts>
  <Company>DISP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fabio</dc:creator>
  <cp:lastModifiedBy>Fabio Massimo Zanzotto</cp:lastModifiedBy>
  <cp:revision>104</cp:revision>
  <dcterms:created xsi:type="dcterms:W3CDTF">2006-11-03T14:20:30Z</dcterms:created>
  <dcterms:modified xsi:type="dcterms:W3CDTF">2011-11-15T11:02:11Z</dcterms:modified>
</cp:coreProperties>
</file>