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86"/>
  </p:handoutMasterIdLst>
  <p:sldIdLst>
    <p:sldId id="328" r:id="rId2"/>
    <p:sldId id="390" r:id="rId3"/>
    <p:sldId id="431" r:id="rId4"/>
    <p:sldId id="426" r:id="rId5"/>
    <p:sldId id="391" r:id="rId6"/>
    <p:sldId id="410" r:id="rId7"/>
    <p:sldId id="392" r:id="rId8"/>
    <p:sldId id="393" r:id="rId9"/>
    <p:sldId id="402" r:id="rId10"/>
    <p:sldId id="329" r:id="rId11"/>
    <p:sldId id="330" r:id="rId12"/>
    <p:sldId id="331" r:id="rId13"/>
    <p:sldId id="332" r:id="rId14"/>
    <p:sldId id="333" r:id="rId15"/>
    <p:sldId id="394" r:id="rId16"/>
    <p:sldId id="334" r:id="rId17"/>
    <p:sldId id="335" r:id="rId18"/>
    <p:sldId id="401" r:id="rId19"/>
    <p:sldId id="336" r:id="rId20"/>
    <p:sldId id="337" r:id="rId21"/>
    <p:sldId id="338" r:id="rId22"/>
    <p:sldId id="339" r:id="rId23"/>
    <p:sldId id="340" r:id="rId24"/>
    <p:sldId id="341" r:id="rId25"/>
    <p:sldId id="342" r:id="rId26"/>
    <p:sldId id="403" r:id="rId27"/>
    <p:sldId id="411" r:id="rId28"/>
    <p:sldId id="404" r:id="rId29"/>
    <p:sldId id="433" r:id="rId30"/>
    <p:sldId id="345" r:id="rId31"/>
    <p:sldId id="429" r:id="rId32"/>
    <p:sldId id="346" r:id="rId33"/>
    <p:sldId id="347" r:id="rId34"/>
    <p:sldId id="348" r:id="rId35"/>
    <p:sldId id="349" r:id="rId36"/>
    <p:sldId id="350" r:id="rId37"/>
    <p:sldId id="398" r:id="rId38"/>
    <p:sldId id="430" r:id="rId39"/>
    <p:sldId id="399" r:id="rId40"/>
    <p:sldId id="353" r:id="rId41"/>
    <p:sldId id="354" r:id="rId42"/>
    <p:sldId id="355" r:id="rId43"/>
    <p:sldId id="356" r:id="rId44"/>
    <p:sldId id="357" r:id="rId45"/>
    <p:sldId id="358" r:id="rId46"/>
    <p:sldId id="359" r:id="rId47"/>
    <p:sldId id="360" r:id="rId48"/>
    <p:sldId id="364" r:id="rId49"/>
    <p:sldId id="427" r:id="rId50"/>
    <p:sldId id="428" r:id="rId51"/>
    <p:sldId id="365" r:id="rId52"/>
    <p:sldId id="412" r:id="rId53"/>
    <p:sldId id="417" r:id="rId54"/>
    <p:sldId id="418" r:id="rId55"/>
    <p:sldId id="421" r:id="rId56"/>
    <p:sldId id="419" r:id="rId57"/>
    <p:sldId id="420" r:id="rId58"/>
    <p:sldId id="422" r:id="rId59"/>
    <p:sldId id="413" r:id="rId60"/>
    <p:sldId id="414" r:id="rId61"/>
    <p:sldId id="415" r:id="rId62"/>
    <p:sldId id="423" r:id="rId63"/>
    <p:sldId id="405" r:id="rId64"/>
    <p:sldId id="425" r:id="rId65"/>
    <p:sldId id="366" r:id="rId66"/>
    <p:sldId id="367" r:id="rId67"/>
    <p:sldId id="368" r:id="rId68"/>
    <p:sldId id="369" r:id="rId69"/>
    <p:sldId id="370" r:id="rId70"/>
    <p:sldId id="371" r:id="rId71"/>
    <p:sldId id="406" r:id="rId72"/>
    <p:sldId id="372" r:id="rId73"/>
    <p:sldId id="373" r:id="rId74"/>
    <p:sldId id="407" r:id="rId75"/>
    <p:sldId id="374" r:id="rId76"/>
    <p:sldId id="375" r:id="rId77"/>
    <p:sldId id="376" r:id="rId78"/>
    <p:sldId id="377" r:id="rId79"/>
    <p:sldId id="378" r:id="rId80"/>
    <p:sldId id="379" r:id="rId81"/>
    <p:sldId id="380" r:id="rId82"/>
    <p:sldId id="381" r:id="rId83"/>
    <p:sldId id="382" r:id="rId84"/>
    <p:sldId id="409" r:id="rId85"/>
  </p:sldIdLst>
  <p:sldSz cx="9144000" cy="6858000" type="screen4x3"/>
  <p:notesSz cx="6642100" cy="9653588"/>
  <p:defaultTextStyle>
    <a:defPPr>
      <a:defRPr lang="it-IT"/>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1" d="100"/>
          <a:sy n="71" d="100"/>
        </p:scale>
        <p:origin x="-852" y="-10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1446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878138"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99331" name="Rectangle 3"/>
          <p:cNvSpPr>
            <a:spLocks noGrp="1" noChangeArrowheads="1"/>
          </p:cNvSpPr>
          <p:nvPr>
            <p:ph type="dt" sz="quarter" idx="1"/>
          </p:nvPr>
        </p:nvSpPr>
        <p:spPr bwMode="auto">
          <a:xfrm>
            <a:off x="3763963" y="0"/>
            <a:ext cx="2878137"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99332" name="Rectangle 4"/>
          <p:cNvSpPr>
            <a:spLocks noGrp="1" noChangeArrowheads="1"/>
          </p:cNvSpPr>
          <p:nvPr>
            <p:ph type="ftr" sz="quarter" idx="2"/>
          </p:nvPr>
        </p:nvSpPr>
        <p:spPr bwMode="auto">
          <a:xfrm>
            <a:off x="0" y="9170988"/>
            <a:ext cx="2878138"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99333" name="Rectangle 5"/>
          <p:cNvSpPr>
            <a:spLocks noGrp="1" noChangeArrowheads="1"/>
          </p:cNvSpPr>
          <p:nvPr>
            <p:ph type="sldNum" sz="quarter" idx="3"/>
          </p:nvPr>
        </p:nvSpPr>
        <p:spPr bwMode="auto">
          <a:xfrm>
            <a:off x="3763963" y="9170988"/>
            <a:ext cx="2878137"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4190604-CEEE-4782-9D2B-0EBF82FBFEBB}"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Line 4"/>
          <p:cNvSpPr>
            <a:spLocks noChangeShapeType="1"/>
          </p:cNvSpPr>
          <p:nvPr/>
        </p:nvSpPr>
        <p:spPr bwMode="auto">
          <a:xfrm>
            <a:off x="457200" y="3657600"/>
            <a:ext cx="8610600" cy="0"/>
          </a:xfrm>
          <a:prstGeom prst="line">
            <a:avLst/>
          </a:prstGeom>
          <a:noFill/>
          <a:ln w="38100">
            <a:solidFill>
              <a:schemeClr val="accent1"/>
            </a:solidFill>
            <a:round/>
            <a:headEnd/>
            <a:tailEnd/>
          </a:ln>
          <a:effectLst/>
        </p:spPr>
        <p:txBody>
          <a:bodyPr/>
          <a:lstStyle/>
          <a:p>
            <a:pPr>
              <a:defRPr/>
            </a:pPr>
            <a:endParaRPr lang="it-IT"/>
          </a:p>
        </p:txBody>
      </p:sp>
      <p:sp>
        <p:nvSpPr>
          <p:cNvPr id="4098" name="Rectangle 2"/>
          <p:cNvSpPr>
            <a:spLocks noGrp="1" noChangeArrowheads="1"/>
          </p:cNvSpPr>
          <p:nvPr>
            <p:ph type="ctrTitle"/>
          </p:nvPr>
        </p:nvSpPr>
        <p:spPr>
          <a:xfrm>
            <a:off x="685800" y="2286000"/>
            <a:ext cx="7772400" cy="1143000"/>
          </a:xfrm>
        </p:spPr>
        <p:txBody>
          <a:bodyPr/>
          <a:lstStyle>
            <a:lvl1pPr>
              <a:defRPr sz="4000"/>
            </a:lvl1pPr>
          </a:lstStyle>
          <a:p>
            <a:r>
              <a:rPr lang="it-IT"/>
              <a:t>Fare clic per modificare lo stile del titolo dello schema</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8"/>
          <p:cNvSpPr>
            <a:spLocks noGrp="1" noChangeArrowheads="1"/>
          </p:cNvSpPr>
          <p:nvPr>
            <p:ph type="sldNum" sz="quarter" idx="10"/>
          </p:nvPr>
        </p:nvSpPr>
        <p:spPr>
          <a:ln/>
        </p:spPr>
        <p:txBody>
          <a:bodyPr/>
          <a:lstStyle>
            <a:lvl1pPr>
              <a:defRPr/>
            </a:lvl1pPr>
          </a:lstStyle>
          <a:p>
            <a:pPr>
              <a:defRPr/>
            </a:pPr>
            <a:fld id="{8333C9AF-8356-4C49-9C19-9EC541D00DF7}"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457200"/>
            <a:ext cx="1943100" cy="56388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457200"/>
            <a:ext cx="5676900" cy="56388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8"/>
          <p:cNvSpPr>
            <a:spLocks noGrp="1" noChangeArrowheads="1"/>
          </p:cNvSpPr>
          <p:nvPr>
            <p:ph type="sldNum" sz="quarter" idx="10"/>
          </p:nvPr>
        </p:nvSpPr>
        <p:spPr>
          <a:ln/>
        </p:spPr>
        <p:txBody>
          <a:bodyPr/>
          <a:lstStyle>
            <a:lvl1pPr>
              <a:defRPr/>
            </a:lvl1pPr>
          </a:lstStyle>
          <a:p>
            <a:pPr>
              <a:defRPr/>
            </a:pPr>
            <a:fld id="{4C2B111F-7335-433E-9556-3D1637D2297D}"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028"/>
          <p:cNvSpPr>
            <a:spLocks noGrp="1" noChangeArrowheads="1"/>
          </p:cNvSpPr>
          <p:nvPr>
            <p:ph type="sldNum" sz="quarter" idx="10"/>
          </p:nvPr>
        </p:nvSpPr>
        <p:spPr>
          <a:ln/>
        </p:spPr>
        <p:txBody>
          <a:bodyPr/>
          <a:lstStyle>
            <a:lvl1pPr>
              <a:defRPr/>
            </a:lvl1pPr>
          </a:lstStyle>
          <a:p>
            <a:pPr>
              <a:defRPr/>
            </a:pPr>
            <a:fld id="{C006B2A6-BD29-47C4-B0E0-795C5EE53C2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028"/>
          <p:cNvSpPr>
            <a:spLocks noGrp="1" noChangeArrowheads="1"/>
          </p:cNvSpPr>
          <p:nvPr>
            <p:ph type="sldNum" sz="quarter" idx="10"/>
          </p:nvPr>
        </p:nvSpPr>
        <p:spPr>
          <a:ln/>
        </p:spPr>
        <p:txBody>
          <a:bodyPr/>
          <a:lstStyle>
            <a:lvl1pPr>
              <a:defRPr/>
            </a:lvl1pPr>
          </a:lstStyle>
          <a:p>
            <a:pPr>
              <a:defRPr/>
            </a:pPr>
            <a:fld id="{C7CAB4EF-77C3-4CAE-AD9F-8E187121CCE7}"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028"/>
          <p:cNvSpPr>
            <a:spLocks noGrp="1" noChangeArrowheads="1"/>
          </p:cNvSpPr>
          <p:nvPr>
            <p:ph type="sldNum" sz="quarter" idx="10"/>
          </p:nvPr>
        </p:nvSpPr>
        <p:spPr>
          <a:ln/>
        </p:spPr>
        <p:txBody>
          <a:bodyPr/>
          <a:lstStyle>
            <a:lvl1pPr>
              <a:defRPr/>
            </a:lvl1pPr>
          </a:lstStyle>
          <a:p>
            <a:pPr>
              <a:defRPr/>
            </a:pPr>
            <a:fld id="{15F2B937-74AF-4EC8-A5D7-1E98A7663AD3}"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028"/>
          <p:cNvSpPr>
            <a:spLocks noGrp="1" noChangeArrowheads="1"/>
          </p:cNvSpPr>
          <p:nvPr>
            <p:ph type="sldNum" sz="quarter" idx="10"/>
          </p:nvPr>
        </p:nvSpPr>
        <p:spPr>
          <a:ln/>
        </p:spPr>
        <p:txBody>
          <a:bodyPr/>
          <a:lstStyle>
            <a:lvl1pPr>
              <a:defRPr/>
            </a:lvl1pPr>
          </a:lstStyle>
          <a:p>
            <a:pPr>
              <a:defRPr/>
            </a:pPr>
            <a:fld id="{F3ABD7EC-1754-4988-A0F7-092760290323}"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028"/>
          <p:cNvSpPr>
            <a:spLocks noGrp="1" noChangeArrowheads="1"/>
          </p:cNvSpPr>
          <p:nvPr>
            <p:ph type="sldNum" sz="quarter" idx="10"/>
          </p:nvPr>
        </p:nvSpPr>
        <p:spPr>
          <a:ln/>
        </p:spPr>
        <p:txBody>
          <a:bodyPr/>
          <a:lstStyle>
            <a:lvl1pPr>
              <a:defRPr/>
            </a:lvl1pPr>
          </a:lstStyle>
          <a:p>
            <a:pPr>
              <a:defRPr/>
            </a:pPr>
            <a:fld id="{258B20CA-24C0-4086-B55C-3D4A8E76EDFB}"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028"/>
          <p:cNvSpPr>
            <a:spLocks noGrp="1" noChangeArrowheads="1"/>
          </p:cNvSpPr>
          <p:nvPr>
            <p:ph type="sldNum" sz="quarter" idx="10"/>
          </p:nvPr>
        </p:nvSpPr>
        <p:spPr>
          <a:ln/>
        </p:spPr>
        <p:txBody>
          <a:bodyPr/>
          <a:lstStyle>
            <a:lvl1pPr>
              <a:defRPr/>
            </a:lvl1pPr>
          </a:lstStyle>
          <a:p>
            <a:pPr>
              <a:defRPr/>
            </a:pPr>
            <a:fld id="{567427AE-B4DD-40DB-ACDE-50099B12378B}"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28"/>
          <p:cNvSpPr>
            <a:spLocks noGrp="1" noChangeArrowheads="1"/>
          </p:cNvSpPr>
          <p:nvPr>
            <p:ph type="sldNum" sz="quarter" idx="10"/>
          </p:nvPr>
        </p:nvSpPr>
        <p:spPr>
          <a:ln/>
        </p:spPr>
        <p:txBody>
          <a:bodyPr/>
          <a:lstStyle>
            <a:lvl1pPr>
              <a:defRPr/>
            </a:lvl1pPr>
          </a:lstStyle>
          <a:p>
            <a:pPr>
              <a:defRPr/>
            </a:pPr>
            <a:fld id="{A249CA1D-4583-46D7-B6B7-2B3CC3D65E8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028"/>
          <p:cNvSpPr>
            <a:spLocks noGrp="1" noChangeArrowheads="1"/>
          </p:cNvSpPr>
          <p:nvPr>
            <p:ph type="sldNum" sz="quarter" idx="10"/>
          </p:nvPr>
        </p:nvSpPr>
        <p:spPr>
          <a:ln/>
        </p:spPr>
        <p:txBody>
          <a:bodyPr/>
          <a:lstStyle>
            <a:lvl1pPr>
              <a:defRPr/>
            </a:lvl1pPr>
          </a:lstStyle>
          <a:p>
            <a:pPr>
              <a:defRPr/>
            </a:pPr>
            <a:fld id="{F048579F-02F7-4E70-AEAB-CEC6E98D3836}"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bwMode="auto">
          <a:xfrm>
            <a:off x="685800" y="4572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9219" name="Rectangle 1027"/>
          <p:cNvSpPr>
            <a:spLocks noGrp="1" noChangeArrowheads="1"/>
          </p:cNvSpPr>
          <p:nvPr>
            <p:ph type="body" idx="1"/>
          </p:nvPr>
        </p:nvSpPr>
        <p:spPr bwMode="auto">
          <a:xfrm>
            <a:off x="685800" y="1371600"/>
            <a:ext cx="77724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076" name="Rectangle 102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26BE18B-DF8B-48E3-979D-E45848D10973}" type="slidenum">
              <a:rPr lang="it-IT"/>
              <a:pPr>
                <a:defRPr/>
              </a:pPr>
              <a:t>‹N›</a:t>
            </a:fld>
            <a:endParaRPr lang="it-IT"/>
          </a:p>
        </p:txBody>
      </p:sp>
      <p:sp>
        <p:nvSpPr>
          <p:cNvPr id="3077" name="Line 1029"/>
          <p:cNvSpPr>
            <a:spLocks noChangeShapeType="1"/>
          </p:cNvSpPr>
          <p:nvPr/>
        </p:nvSpPr>
        <p:spPr bwMode="auto">
          <a:xfrm>
            <a:off x="228600" y="6248400"/>
            <a:ext cx="8610600" cy="0"/>
          </a:xfrm>
          <a:prstGeom prst="line">
            <a:avLst/>
          </a:prstGeom>
          <a:noFill/>
          <a:ln w="38100">
            <a:solidFill>
              <a:schemeClr val="accent1"/>
            </a:solidFill>
            <a:round/>
            <a:headEnd/>
            <a:tailEnd/>
          </a:ln>
          <a:effectLst/>
        </p:spPr>
        <p:txBody>
          <a:bodyPr/>
          <a:lstStyle/>
          <a:p>
            <a:pPr>
              <a:defRPr/>
            </a:pPr>
            <a:endParaRPr lang="it-IT"/>
          </a:p>
        </p:txBody>
      </p:sp>
      <p:sp>
        <p:nvSpPr>
          <p:cNvPr id="3078" name="Line 1030"/>
          <p:cNvSpPr>
            <a:spLocks noChangeShapeType="1"/>
          </p:cNvSpPr>
          <p:nvPr/>
        </p:nvSpPr>
        <p:spPr bwMode="auto">
          <a:xfrm>
            <a:off x="228600" y="152400"/>
            <a:ext cx="7848600" cy="0"/>
          </a:xfrm>
          <a:prstGeom prst="line">
            <a:avLst/>
          </a:prstGeom>
          <a:noFill/>
          <a:ln w="38100">
            <a:solidFill>
              <a:schemeClr val="accent1"/>
            </a:solidFill>
            <a:round/>
            <a:headEnd/>
            <a:tailEnd/>
          </a:ln>
          <a:effectLst/>
        </p:spPr>
        <p:txBody>
          <a:bodyPr/>
          <a:lstStyle/>
          <a:p>
            <a:pPr>
              <a:defRPr/>
            </a:pPr>
            <a:endParaRPr lang="it-IT"/>
          </a:p>
        </p:txBody>
      </p:sp>
      <p:sp>
        <p:nvSpPr>
          <p:cNvPr id="3079" name="Text Box 1031"/>
          <p:cNvSpPr txBox="1">
            <a:spLocks noChangeArrowheads="1"/>
          </p:cNvSpPr>
          <p:nvPr/>
        </p:nvSpPr>
        <p:spPr bwMode="auto">
          <a:xfrm>
            <a:off x="152400" y="6248400"/>
            <a:ext cx="1241425" cy="228600"/>
          </a:xfrm>
          <a:prstGeom prst="rect">
            <a:avLst/>
          </a:prstGeom>
          <a:noFill/>
          <a:ln w="9525">
            <a:noFill/>
            <a:miter lim="800000"/>
            <a:headEnd/>
            <a:tailEnd/>
          </a:ln>
          <a:effectLst/>
        </p:spPr>
        <p:txBody>
          <a:bodyPr wrap="none">
            <a:spAutoFit/>
          </a:bodyPr>
          <a:lstStyle/>
          <a:p>
            <a:pPr>
              <a:defRPr/>
            </a:pPr>
            <a:r>
              <a:rPr lang="it-IT" sz="900"/>
              <a:t>F.M.Zanzotto, R.Basili</a:t>
            </a:r>
          </a:p>
        </p:txBody>
      </p:sp>
      <p:sp>
        <p:nvSpPr>
          <p:cNvPr id="3080" name="Text Box 1032"/>
          <p:cNvSpPr txBox="1">
            <a:spLocks noChangeArrowheads="1"/>
          </p:cNvSpPr>
          <p:nvPr/>
        </p:nvSpPr>
        <p:spPr bwMode="auto">
          <a:xfrm>
            <a:off x="3944938" y="6248400"/>
            <a:ext cx="1504950" cy="365125"/>
          </a:xfrm>
          <a:prstGeom prst="rect">
            <a:avLst/>
          </a:prstGeom>
          <a:noFill/>
          <a:ln w="9525">
            <a:noFill/>
            <a:miter lim="800000"/>
            <a:headEnd/>
            <a:tailEnd/>
          </a:ln>
          <a:effectLst/>
        </p:spPr>
        <p:txBody>
          <a:bodyPr wrap="none">
            <a:spAutoFit/>
          </a:bodyPr>
          <a:lstStyle/>
          <a:p>
            <a:pPr algn="ctr">
              <a:defRPr/>
            </a:pPr>
            <a:r>
              <a:rPr lang="it-IT" sz="900"/>
              <a:t>Abilità Informatiche</a:t>
            </a:r>
          </a:p>
          <a:p>
            <a:pPr algn="ctr">
              <a:defRPr/>
            </a:pPr>
            <a:r>
              <a:rPr lang="it-IT" sz="900"/>
              <a:t>Facoltà di Lettere e Filosofia</a:t>
            </a:r>
          </a:p>
        </p:txBody>
      </p:sp>
      <p:pic>
        <p:nvPicPr>
          <p:cNvPr id="9225" name="Picture 1033" descr="U:\Lavoro\Articoli\Presentazioni\tvlogo.gif"/>
          <p:cNvPicPr>
            <a:picLocks noChangeAspect="1" noChangeArrowheads="1"/>
          </p:cNvPicPr>
          <p:nvPr/>
        </p:nvPicPr>
        <p:blipFill>
          <a:blip r:embed="rId13" cstate="print"/>
          <a:srcRect/>
          <a:stretch>
            <a:fillRect/>
          </a:stretch>
        </p:blipFill>
        <p:spPr bwMode="auto">
          <a:xfrm>
            <a:off x="25400" y="0"/>
            <a:ext cx="203200" cy="304800"/>
          </a:xfrm>
          <a:prstGeom prst="rect">
            <a:avLst/>
          </a:prstGeom>
          <a:noFill/>
          <a:ln w="9525">
            <a:noFill/>
            <a:miter lim="800000"/>
            <a:headEnd/>
            <a:tailEnd/>
          </a:ln>
        </p:spPr>
      </p:pic>
      <p:sp>
        <p:nvSpPr>
          <p:cNvPr id="3082" name="Text Box 1034"/>
          <p:cNvSpPr txBox="1">
            <a:spLocks noChangeArrowheads="1"/>
          </p:cNvSpPr>
          <p:nvPr/>
        </p:nvSpPr>
        <p:spPr bwMode="auto">
          <a:xfrm>
            <a:off x="142875" y="131763"/>
            <a:ext cx="1566863" cy="228600"/>
          </a:xfrm>
          <a:prstGeom prst="rect">
            <a:avLst/>
          </a:prstGeom>
          <a:noFill/>
          <a:ln w="9525">
            <a:noFill/>
            <a:miter lim="800000"/>
            <a:headEnd/>
            <a:tailEnd/>
          </a:ln>
          <a:effectLst/>
        </p:spPr>
        <p:txBody>
          <a:bodyPr wrap="none">
            <a:spAutoFit/>
          </a:bodyPr>
          <a:lstStyle/>
          <a:p>
            <a:pPr>
              <a:defRPr/>
            </a:pPr>
            <a:r>
              <a:rPr lang="it-IT" sz="900">
                <a:solidFill>
                  <a:schemeClr val="accent1"/>
                </a:solidFill>
                <a:latin typeface="Monotype Corsiva" pitchFamily="66" charset="0"/>
              </a:rPr>
              <a:t>University of Rome “Tor Vergata”</a:t>
            </a:r>
          </a:p>
        </p:txBody>
      </p:sp>
      <p:pic>
        <p:nvPicPr>
          <p:cNvPr id="9227" name="Picture 1035" descr="C:\HOME\LAVORO\Laboratorio\Logo\logo art2 copy.gif"/>
          <p:cNvPicPr>
            <a:picLocks noChangeAspect="1" noChangeArrowheads="1"/>
          </p:cNvPicPr>
          <p:nvPr/>
        </p:nvPicPr>
        <p:blipFill>
          <a:blip r:embed="rId14" cstate="print"/>
          <a:srcRect/>
          <a:stretch>
            <a:fillRect/>
          </a:stretch>
        </p:blipFill>
        <p:spPr bwMode="auto">
          <a:xfrm>
            <a:off x="8153400" y="0"/>
            <a:ext cx="838200" cy="469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3200">
          <a:solidFill>
            <a:srgbClr val="3399FF"/>
          </a:solidFill>
          <a:latin typeface="+mj-lt"/>
          <a:ea typeface="+mj-ea"/>
          <a:cs typeface="+mj-cs"/>
        </a:defRPr>
      </a:lvl1pPr>
      <a:lvl2pPr algn="ctr" rtl="0" eaLnBrk="0" fontAlgn="base" hangingPunct="0">
        <a:spcBef>
          <a:spcPct val="0"/>
        </a:spcBef>
        <a:spcAft>
          <a:spcPct val="0"/>
        </a:spcAft>
        <a:defRPr sz="3200">
          <a:solidFill>
            <a:srgbClr val="3399FF"/>
          </a:solidFill>
          <a:latin typeface="Times New Roman" pitchFamily="18" charset="0"/>
        </a:defRPr>
      </a:lvl2pPr>
      <a:lvl3pPr algn="ctr" rtl="0" eaLnBrk="0" fontAlgn="base" hangingPunct="0">
        <a:spcBef>
          <a:spcPct val="0"/>
        </a:spcBef>
        <a:spcAft>
          <a:spcPct val="0"/>
        </a:spcAft>
        <a:defRPr sz="3200">
          <a:solidFill>
            <a:srgbClr val="3399FF"/>
          </a:solidFill>
          <a:latin typeface="Times New Roman" pitchFamily="18" charset="0"/>
        </a:defRPr>
      </a:lvl3pPr>
      <a:lvl4pPr algn="ctr" rtl="0" eaLnBrk="0" fontAlgn="base" hangingPunct="0">
        <a:spcBef>
          <a:spcPct val="0"/>
        </a:spcBef>
        <a:spcAft>
          <a:spcPct val="0"/>
        </a:spcAft>
        <a:defRPr sz="3200">
          <a:solidFill>
            <a:srgbClr val="3399FF"/>
          </a:solidFill>
          <a:latin typeface="Times New Roman" pitchFamily="18" charset="0"/>
        </a:defRPr>
      </a:lvl4pPr>
      <a:lvl5pPr algn="ctr" rtl="0" eaLnBrk="0" fontAlgn="base" hangingPunct="0">
        <a:spcBef>
          <a:spcPct val="0"/>
        </a:spcBef>
        <a:spcAft>
          <a:spcPct val="0"/>
        </a:spcAft>
        <a:defRPr sz="3200">
          <a:solidFill>
            <a:srgbClr val="3399FF"/>
          </a:solidFill>
          <a:latin typeface="Times New Roman" pitchFamily="18" charset="0"/>
        </a:defRPr>
      </a:lvl5pPr>
      <a:lvl6pPr marL="457200" algn="ctr" rtl="0" fontAlgn="base">
        <a:spcBef>
          <a:spcPct val="0"/>
        </a:spcBef>
        <a:spcAft>
          <a:spcPct val="0"/>
        </a:spcAft>
        <a:defRPr sz="3200">
          <a:solidFill>
            <a:srgbClr val="3399FF"/>
          </a:solidFill>
          <a:latin typeface="Times New Roman" pitchFamily="18" charset="0"/>
        </a:defRPr>
      </a:lvl6pPr>
      <a:lvl7pPr marL="914400" algn="ctr" rtl="0" fontAlgn="base">
        <a:spcBef>
          <a:spcPct val="0"/>
        </a:spcBef>
        <a:spcAft>
          <a:spcPct val="0"/>
        </a:spcAft>
        <a:defRPr sz="3200">
          <a:solidFill>
            <a:srgbClr val="3399FF"/>
          </a:solidFill>
          <a:latin typeface="Times New Roman" pitchFamily="18" charset="0"/>
        </a:defRPr>
      </a:lvl7pPr>
      <a:lvl8pPr marL="1371600" algn="ctr" rtl="0" fontAlgn="base">
        <a:spcBef>
          <a:spcPct val="0"/>
        </a:spcBef>
        <a:spcAft>
          <a:spcPct val="0"/>
        </a:spcAft>
        <a:defRPr sz="3200">
          <a:solidFill>
            <a:srgbClr val="3399FF"/>
          </a:solidFill>
          <a:latin typeface="Times New Roman" pitchFamily="18" charset="0"/>
        </a:defRPr>
      </a:lvl8pPr>
      <a:lvl9pPr marL="1828800" algn="ctr" rtl="0" fontAlgn="base">
        <a:spcBef>
          <a:spcPct val="0"/>
        </a:spcBef>
        <a:spcAft>
          <a:spcPct val="0"/>
        </a:spcAft>
        <a:defRPr sz="3200">
          <a:solidFill>
            <a:srgbClr val="3399FF"/>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Documento_di_Microsoft_Office_Word_97_-_2003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Documento_di_Microsoft_Office_Word_97_-_20032.doc"/><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Documento_di_Microsoft_Office_Word_97_-_20033.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Documento_di_Microsoft_Office_Word_97_-_20034.doc"/><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Documento_di_Microsoft_Office_Word_97_-_20035.doc"/><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ctrTitle"/>
          </p:nvPr>
        </p:nvSpPr>
        <p:spPr/>
        <p:txBody>
          <a:bodyPr/>
          <a:lstStyle/>
          <a:p>
            <a:pPr eaLnBrk="1" hangingPunct="1"/>
            <a:r>
              <a:rPr lang="en-US" smtClean="0"/>
              <a:t>Il Sistema Operativo</a:t>
            </a:r>
          </a:p>
        </p:txBody>
      </p:sp>
      <p:sp>
        <p:nvSpPr>
          <p:cNvPr id="11267" name="Rectangle 6"/>
          <p:cNvSpPr>
            <a:spLocks noGrp="1" noChangeArrowheads="1"/>
          </p:cNvSpPr>
          <p:nvPr>
            <p:ph type="subTitle" idx="1"/>
          </p:nvPr>
        </p:nvSpPr>
        <p:spPr/>
        <p:txBody>
          <a:bodyPr/>
          <a:lstStyle/>
          <a:p>
            <a:pPr eaLnBrk="1" hangingPunct="1"/>
            <a:r>
              <a:rPr lang="en-US" smtClean="0"/>
              <a:t>Fabio Massimo Zanzotto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it-IT" smtClean="0"/>
              <a:t>Sistemi Operativi</a:t>
            </a:r>
          </a:p>
        </p:txBody>
      </p:sp>
      <p:sp>
        <p:nvSpPr>
          <p:cNvPr id="19459" name="Rectangle 3"/>
          <p:cNvSpPr>
            <a:spLocks noGrp="1" noChangeArrowheads="1"/>
          </p:cNvSpPr>
          <p:nvPr>
            <p:ph type="body" idx="1"/>
          </p:nvPr>
        </p:nvSpPr>
        <p:spPr/>
        <p:txBody>
          <a:bodyPr/>
          <a:lstStyle/>
          <a:p>
            <a:pPr eaLnBrk="1" hangingPunct="1">
              <a:buFontTx/>
              <a:buNone/>
            </a:pPr>
            <a:r>
              <a:rPr lang="it-IT" smtClean="0"/>
              <a:t>Cos'è un sistema operativo ?</a:t>
            </a:r>
          </a:p>
          <a:p>
            <a:pPr eaLnBrk="1" hangingPunct="1"/>
            <a:r>
              <a:rPr lang="it-IT" smtClean="0"/>
              <a:t>Un sistema operativo e':</a:t>
            </a:r>
          </a:p>
          <a:p>
            <a:pPr lvl="1" eaLnBrk="1" hangingPunct="1"/>
            <a:r>
              <a:rPr lang="it-IT" smtClean="0"/>
              <a:t>La astrazione logica del livello macchina hardware e microprogrammata</a:t>
            </a:r>
          </a:p>
          <a:p>
            <a:pPr lvl="1" eaLnBrk="1" hangingPunct="1"/>
            <a:r>
              <a:rPr lang="it-IT" smtClean="0"/>
              <a:t>Un insieme di programmi che rende "utilizzabile" un sistema di elaborazione.</a:t>
            </a:r>
          </a:p>
          <a:p>
            <a:pPr lvl="1" eaLnBrk="1" hangingPunct="1"/>
            <a:r>
              <a:rPr lang="it-IT" smtClean="0"/>
              <a:t>Il gestore delle risorse di un sistema di elaborazione</a:t>
            </a:r>
          </a:p>
          <a:p>
            <a:pPr lvl="1" eaLnBrk="1" hangingPunct="1"/>
            <a:r>
              <a:rPr lang="it-IT" smtClean="0"/>
              <a:t>L'interfaccia utente di un qualsiasi elaboratore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it-IT" smtClean="0"/>
              <a:t>Chi serve: Utenti di un SO</a:t>
            </a:r>
          </a:p>
        </p:txBody>
      </p:sp>
      <p:sp>
        <p:nvSpPr>
          <p:cNvPr id="20483" name="Rectangle 3"/>
          <p:cNvSpPr>
            <a:spLocks noGrp="1" noChangeArrowheads="1"/>
          </p:cNvSpPr>
          <p:nvPr>
            <p:ph type="body" idx="1"/>
          </p:nvPr>
        </p:nvSpPr>
        <p:spPr/>
        <p:txBody>
          <a:bodyPr/>
          <a:lstStyle/>
          <a:p>
            <a:pPr eaLnBrk="1" hangingPunct="1"/>
            <a:r>
              <a:rPr lang="it-IT" smtClean="0"/>
              <a:t>Nella classe degli utenti di un sistema operativo troviamo:</a:t>
            </a:r>
          </a:p>
          <a:p>
            <a:pPr lvl="1" eaLnBrk="1" hangingPunct="1"/>
            <a:r>
              <a:rPr lang="it-IT" smtClean="0"/>
              <a:t>Operatori dei sistemi di elaborazione</a:t>
            </a:r>
          </a:p>
          <a:p>
            <a:pPr lvl="1" eaLnBrk="1" hangingPunct="1"/>
            <a:r>
              <a:rPr lang="it-IT" smtClean="0"/>
              <a:t>Programmatori di Sistema</a:t>
            </a:r>
          </a:p>
          <a:p>
            <a:pPr lvl="1" eaLnBrk="1" hangingPunct="1"/>
            <a:r>
              <a:rPr lang="it-IT" smtClean="0"/>
              <a:t>Programmatori di Applicazioni</a:t>
            </a:r>
          </a:p>
          <a:p>
            <a:pPr lvl="1" eaLnBrk="1" hangingPunct="1"/>
            <a:r>
              <a:rPr lang="it-IT" smtClean="0"/>
              <a:t>Personale Amministrativo</a:t>
            </a:r>
          </a:p>
          <a:p>
            <a:pPr lvl="1" eaLnBrk="1" hangingPunct="1"/>
            <a:r>
              <a:rPr lang="it-IT" smtClean="0"/>
              <a:t>Utenti</a:t>
            </a:r>
          </a:p>
          <a:p>
            <a:pPr lvl="1" eaLnBrk="1" hangingPunct="1"/>
            <a:r>
              <a:rPr lang="it-IT" smtClean="0"/>
              <a:t>Programmi</a:t>
            </a:r>
          </a:p>
          <a:p>
            <a:pPr lvl="1" eaLnBrk="1" hangingPunct="1"/>
            <a:r>
              <a:rPr lang="it-IT" smtClean="0"/>
              <a:t>Sistemi/Dispositivi Hardware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it-IT" smtClean="0"/>
              <a:t>Cosa controlla: Gestione Risorse</a:t>
            </a:r>
          </a:p>
        </p:txBody>
      </p:sp>
      <p:sp>
        <p:nvSpPr>
          <p:cNvPr id="21507" name="Rectangle 3"/>
          <p:cNvSpPr>
            <a:spLocks noGrp="1" noChangeArrowheads="1"/>
          </p:cNvSpPr>
          <p:nvPr>
            <p:ph type="body" idx="1"/>
          </p:nvPr>
        </p:nvSpPr>
        <p:spPr/>
        <p:txBody>
          <a:bodyPr/>
          <a:lstStyle/>
          <a:p>
            <a:pPr eaLnBrk="1" hangingPunct="1"/>
            <a:r>
              <a:rPr lang="it-IT" smtClean="0"/>
              <a:t> Un Sistema Operativo gestisce in genere un sistema le cui risorse essenziali sono:</a:t>
            </a:r>
          </a:p>
          <a:p>
            <a:pPr lvl="1" eaLnBrk="1" hangingPunct="1"/>
            <a:r>
              <a:rPr lang="it-IT" smtClean="0"/>
              <a:t>Uno o più Processori</a:t>
            </a:r>
          </a:p>
          <a:p>
            <a:pPr lvl="1" eaLnBrk="1" hangingPunct="1"/>
            <a:r>
              <a:rPr lang="it-IT" smtClean="0"/>
              <a:t>Memoria</a:t>
            </a:r>
          </a:p>
          <a:p>
            <a:pPr lvl="1" eaLnBrk="1" hangingPunct="1"/>
            <a:r>
              <a:rPr lang="it-IT" smtClean="0"/>
              <a:t>Dispositivi di Memorizzazione di Massa</a:t>
            </a:r>
          </a:p>
          <a:p>
            <a:pPr lvl="1" eaLnBrk="1" hangingPunct="1"/>
            <a:r>
              <a:rPr lang="it-IT" smtClean="0"/>
              <a:t>Dispositivi di I/O</a:t>
            </a:r>
          </a:p>
          <a:p>
            <a:pPr lvl="1" eaLnBrk="1" hangingPunct="1"/>
            <a:r>
              <a:rPr lang="it-IT" smtClean="0"/>
              <a:t>Dati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it-IT" smtClean="0"/>
              <a:t>Come controlla: Gestione Risorse (2)</a:t>
            </a:r>
          </a:p>
        </p:txBody>
      </p:sp>
      <p:sp>
        <p:nvSpPr>
          <p:cNvPr id="22531" name="Rectangle 3"/>
          <p:cNvSpPr>
            <a:spLocks noGrp="1" noChangeArrowheads="1"/>
          </p:cNvSpPr>
          <p:nvPr>
            <p:ph type="body" idx="1"/>
          </p:nvPr>
        </p:nvSpPr>
        <p:spPr/>
        <p:txBody>
          <a:bodyPr/>
          <a:lstStyle/>
          <a:p>
            <a:pPr eaLnBrk="1" hangingPunct="1"/>
            <a:r>
              <a:rPr lang="it-IT" smtClean="0"/>
              <a:t>Garantire l'utilizzo del sistema significa:</a:t>
            </a:r>
          </a:p>
          <a:p>
            <a:pPr lvl="1" eaLnBrk="1" hangingPunct="1"/>
            <a:r>
              <a:rPr lang="it-IT" smtClean="0"/>
              <a:t>Fornire una astrazione adeguata dei singoli dispositivi agli utenti dei livelli macchina superiori</a:t>
            </a:r>
          </a:p>
          <a:p>
            <a:pPr lvl="1" eaLnBrk="1" hangingPunct="1"/>
            <a:r>
              <a:rPr lang="it-IT" smtClean="0"/>
              <a:t>Controllare l'accesso condiviso a tutte le risorse</a:t>
            </a:r>
          </a:p>
          <a:p>
            <a:pPr lvl="1" eaLnBrk="1" hangingPunct="1"/>
            <a:r>
              <a:rPr lang="it-IT" smtClean="0"/>
              <a:t>Garantire tolleranza agli errori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it-IT" smtClean="0"/>
              <a:t>Come controlla: Gestione Risorse (3)</a:t>
            </a:r>
          </a:p>
        </p:txBody>
      </p:sp>
      <p:sp>
        <p:nvSpPr>
          <p:cNvPr id="23555" name="Rectangle 3"/>
          <p:cNvSpPr>
            <a:spLocks noGrp="1" noChangeArrowheads="1"/>
          </p:cNvSpPr>
          <p:nvPr>
            <p:ph type="body" idx="1"/>
          </p:nvPr>
        </p:nvSpPr>
        <p:spPr/>
        <p:txBody>
          <a:bodyPr/>
          <a:lstStyle/>
          <a:p>
            <a:pPr eaLnBrk="1" hangingPunct="1"/>
            <a:r>
              <a:rPr lang="it-IT" smtClean="0"/>
              <a:t>In quanto gestore delle risorse un S.O. svolge le seguenti funzioni:</a:t>
            </a:r>
          </a:p>
          <a:p>
            <a:pPr lvl="1" eaLnBrk="1" hangingPunct="1"/>
            <a:r>
              <a:rPr lang="it-IT" smtClean="0"/>
              <a:t>Fornisce una interfaccia all'utente (comandi/grafici/icone)</a:t>
            </a:r>
          </a:p>
          <a:p>
            <a:pPr lvl="1" eaLnBrk="1" hangingPunct="1"/>
            <a:r>
              <a:rPr lang="it-IT" smtClean="0"/>
              <a:t>Regola la condivisione di risorse tra gli utenti</a:t>
            </a:r>
          </a:p>
          <a:p>
            <a:pPr lvl="1" eaLnBrk="1" hangingPunct="1"/>
            <a:r>
              <a:rPr lang="it-IT" smtClean="0"/>
              <a:t>Effettua la allocazione delle risorse agli utenti che le richiedono</a:t>
            </a:r>
          </a:p>
          <a:p>
            <a:pPr lvl="1" eaLnBrk="1" hangingPunct="1"/>
            <a:r>
              <a:rPr lang="it-IT" smtClean="0"/>
              <a:t>Garantisce una astrazione delle funzioni di I/O</a:t>
            </a:r>
          </a:p>
          <a:p>
            <a:pPr lvl="1" eaLnBrk="1" hangingPunct="1"/>
            <a:r>
              <a:rPr lang="it-IT" smtClean="0"/>
              <a:t>Gestisce Errori: Rilevamento, Reazione, Eliminazione, Ripristino</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ctrTitle"/>
          </p:nvPr>
        </p:nvSpPr>
        <p:spPr/>
        <p:txBody>
          <a:bodyPr/>
          <a:lstStyle/>
          <a:p>
            <a:pPr eaLnBrk="1" hangingPunct="1"/>
            <a:r>
              <a:rPr lang="en-US" smtClean="0"/>
              <a:t>Macchina Astratta</a:t>
            </a:r>
          </a:p>
        </p:txBody>
      </p:sp>
      <p:sp>
        <p:nvSpPr>
          <p:cNvPr id="24579" name="Rectangle 1027"/>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p:txBody>
          <a:bodyPr/>
          <a:lstStyle/>
          <a:p>
            <a:pPr eaLnBrk="1" hangingPunct="1"/>
            <a:r>
              <a:rPr lang="it-IT" smtClean="0"/>
              <a:t>Sistema Operativo: macchina astratta</a:t>
            </a:r>
          </a:p>
        </p:txBody>
      </p:sp>
      <p:graphicFrame>
        <p:nvGraphicFramePr>
          <p:cNvPr id="1026" name="Object 3072"/>
          <p:cNvGraphicFramePr>
            <a:graphicFrameLocks noChangeAspect="1"/>
          </p:cNvGraphicFramePr>
          <p:nvPr>
            <p:ph type="body" idx="1"/>
          </p:nvPr>
        </p:nvGraphicFramePr>
        <p:xfrm>
          <a:off x="1338263" y="1371600"/>
          <a:ext cx="6467475" cy="4724400"/>
        </p:xfrm>
        <a:graphic>
          <a:graphicData uri="http://schemas.openxmlformats.org/presentationml/2006/ole">
            <p:oleObj spid="_x0000_s1026" name="Documento" r:id="rId3" imgW="5372640" imgH="3924360" progId="Word.Document.8">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143000"/>
          </a:xfrm>
        </p:spPr>
        <p:txBody>
          <a:bodyPr/>
          <a:lstStyle/>
          <a:p>
            <a:pPr eaLnBrk="1" hangingPunct="1"/>
            <a:r>
              <a:rPr lang="it-IT" sz="2400" b="1" smtClean="0"/>
              <a:t>Modello A Livelli - Macchine Virtuali</a:t>
            </a:r>
          </a:p>
        </p:txBody>
      </p:sp>
      <p:grpSp>
        <p:nvGrpSpPr>
          <p:cNvPr id="2" name="Group 3"/>
          <p:cNvGrpSpPr>
            <a:grpSpLocks/>
          </p:cNvGrpSpPr>
          <p:nvPr/>
        </p:nvGrpSpPr>
        <p:grpSpPr bwMode="auto">
          <a:xfrm>
            <a:off x="876300" y="914400"/>
            <a:ext cx="7162800" cy="5867400"/>
            <a:chOff x="552" y="576"/>
            <a:chExt cx="4512" cy="3696"/>
          </a:xfrm>
        </p:grpSpPr>
        <p:sp>
          <p:nvSpPr>
            <p:cNvPr id="25622" name="Oval 4"/>
            <p:cNvSpPr>
              <a:spLocks noChangeArrowheads="1"/>
            </p:cNvSpPr>
            <p:nvPr/>
          </p:nvSpPr>
          <p:spPr bwMode="auto">
            <a:xfrm>
              <a:off x="552" y="576"/>
              <a:ext cx="4512" cy="3696"/>
            </a:xfrm>
            <a:prstGeom prst="ellipse">
              <a:avLst/>
            </a:prstGeom>
            <a:solidFill>
              <a:srgbClr val="EAEAEA"/>
            </a:solidFill>
            <a:ln w="9525">
              <a:solidFill>
                <a:schemeClr val="tx1"/>
              </a:solidFill>
              <a:round/>
              <a:headEnd/>
              <a:tailEnd/>
            </a:ln>
          </p:spPr>
          <p:txBody>
            <a:bodyPr wrap="none" anchor="ctr"/>
            <a:lstStyle/>
            <a:p>
              <a:pPr algn="ctr" eaLnBrk="0" hangingPunct="0"/>
              <a:r>
                <a:rPr lang="it-IT"/>
                <a:t>App</a:t>
              </a:r>
            </a:p>
          </p:txBody>
        </p:sp>
        <p:sp>
          <p:nvSpPr>
            <p:cNvPr id="25623" name="Text Box 5"/>
            <p:cNvSpPr txBox="1">
              <a:spLocks noChangeArrowheads="1"/>
            </p:cNvSpPr>
            <p:nvPr/>
          </p:nvSpPr>
          <p:spPr bwMode="auto">
            <a:xfrm>
              <a:off x="2319" y="576"/>
              <a:ext cx="977" cy="250"/>
            </a:xfrm>
            <a:prstGeom prst="rect">
              <a:avLst/>
            </a:prstGeom>
            <a:noFill/>
            <a:ln w="9525">
              <a:noFill/>
              <a:miter lim="800000"/>
              <a:headEnd/>
              <a:tailEnd/>
            </a:ln>
          </p:spPr>
          <p:txBody>
            <a:bodyPr wrap="none">
              <a:spAutoFit/>
            </a:bodyPr>
            <a:lstStyle/>
            <a:p>
              <a:pPr eaLnBrk="0" hangingPunct="0"/>
              <a:r>
                <a:rPr lang="it-IT" sz="2000" b="1"/>
                <a:t>Applicazioni</a:t>
              </a:r>
              <a:endParaRPr lang="it-IT"/>
            </a:p>
          </p:txBody>
        </p:sp>
      </p:grpSp>
      <p:grpSp>
        <p:nvGrpSpPr>
          <p:cNvPr id="3" name="Group 6"/>
          <p:cNvGrpSpPr>
            <a:grpSpLocks/>
          </p:cNvGrpSpPr>
          <p:nvPr/>
        </p:nvGrpSpPr>
        <p:grpSpPr bwMode="auto">
          <a:xfrm>
            <a:off x="1209675" y="1638300"/>
            <a:ext cx="6496050" cy="4991100"/>
            <a:chOff x="804" y="792"/>
            <a:chExt cx="4092" cy="3264"/>
          </a:xfrm>
        </p:grpSpPr>
        <p:sp>
          <p:nvSpPr>
            <p:cNvPr id="25620" name="Oval 7"/>
            <p:cNvSpPr>
              <a:spLocks noChangeArrowheads="1"/>
            </p:cNvSpPr>
            <p:nvPr/>
          </p:nvSpPr>
          <p:spPr bwMode="auto">
            <a:xfrm>
              <a:off x="804" y="792"/>
              <a:ext cx="4092" cy="3264"/>
            </a:xfrm>
            <a:prstGeom prst="ellipse">
              <a:avLst/>
            </a:prstGeom>
            <a:solidFill>
              <a:schemeClr val="bg1"/>
            </a:solidFill>
            <a:ln w="9525">
              <a:solidFill>
                <a:schemeClr val="tx1"/>
              </a:solidFill>
              <a:round/>
              <a:headEnd/>
              <a:tailEnd/>
            </a:ln>
          </p:spPr>
          <p:txBody>
            <a:bodyPr wrap="none" anchor="ctr"/>
            <a:lstStyle/>
            <a:p>
              <a:endParaRPr lang="it-IT"/>
            </a:p>
          </p:txBody>
        </p:sp>
        <p:sp>
          <p:nvSpPr>
            <p:cNvPr id="25621" name="Text Box 8"/>
            <p:cNvSpPr txBox="1">
              <a:spLocks noChangeArrowheads="1"/>
            </p:cNvSpPr>
            <p:nvPr/>
          </p:nvSpPr>
          <p:spPr bwMode="auto">
            <a:xfrm>
              <a:off x="2100" y="864"/>
              <a:ext cx="1417" cy="259"/>
            </a:xfrm>
            <a:prstGeom prst="rect">
              <a:avLst/>
            </a:prstGeom>
            <a:noFill/>
            <a:ln w="9525">
              <a:noFill/>
              <a:miter lim="800000"/>
              <a:headEnd/>
              <a:tailEnd/>
            </a:ln>
          </p:spPr>
          <p:txBody>
            <a:bodyPr wrap="none">
              <a:spAutoFit/>
            </a:bodyPr>
            <a:lstStyle/>
            <a:p>
              <a:pPr eaLnBrk="0" hangingPunct="0"/>
              <a:r>
                <a:rPr lang="it-IT" sz="2000" b="1"/>
                <a:t>Inteprete Comandi</a:t>
              </a:r>
              <a:endParaRPr lang="it-IT"/>
            </a:p>
          </p:txBody>
        </p:sp>
      </p:grpSp>
      <p:grpSp>
        <p:nvGrpSpPr>
          <p:cNvPr id="4" name="Group 9"/>
          <p:cNvGrpSpPr>
            <a:grpSpLocks/>
          </p:cNvGrpSpPr>
          <p:nvPr/>
        </p:nvGrpSpPr>
        <p:grpSpPr bwMode="auto">
          <a:xfrm>
            <a:off x="1866900" y="2400300"/>
            <a:ext cx="5181600" cy="4076700"/>
            <a:chOff x="1176" y="1080"/>
            <a:chExt cx="3264" cy="2688"/>
          </a:xfrm>
        </p:grpSpPr>
        <p:sp>
          <p:nvSpPr>
            <p:cNvPr id="25618" name="Oval 10"/>
            <p:cNvSpPr>
              <a:spLocks noChangeArrowheads="1"/>
            </p:cNvSpPr>
            <p:nvPr/>
          </p:nvSpPr>
          <p:spPr bwMode="auto">
            <a:xfrm>
              <a:off x="1176" y="1080"/>
              <a:ext cx="3264" cy="2688"/>
            </a:xfrm>
            <a:prstGeom prst="ellipse">
              <a:avLst/>
            </a:prstGeom>
            <a:noFill/>
            <a:ln w="9525">
              <a:solidFill>
                <a:schemeClr val="tx1"/>
              </a:solidFill>
              <a:round/>
              <a:headEnd/>
              <a:tailEnd/>
            </a:ln>
          </p:spPr>
          <p:txBody>
            <a:bodyPr wrap="none" anchor="ctr"/>
            <a:lstStyle/>
            <a:p>
              <a:endParaRPr lang="it-IT"/>
            </a:p>
          </p:txBody>
        </p:sp>
        <p:sp>
          <p:nvSpPr>
            <p:cNvPr id="25619" name="Text Box 11"/>
            <p:cNvSpPr txBox="1">
              <a:spLocks noChangeArrowheads="1"/>
            </p:cNvSpPr>
            <p:nvPr/>
          </p:nvSpPr>
          <p:spPr bwMode="auto">
            <a:xfrm>
              <a:off x="2304" y="1104"/>
              <a:ext cx="1007" cy="262"/>
            </a:xfrm>
            <a:prstGeom prst="rect">
              <a:avLst/>
            </a:prstGeom>
            <a:noFill/>
            <a:ln w="9525">
              <a:noFill/>
              <a:miter lim="800000"/>
              <a:headEnd/>
              <a:tailEnd/>
            </a:ln>
          </p:spPr>
          <p:txBody>
            <a:bodyPr wrap="none">
              <a:spAutoFit/>
            </a:bodyPr>
            <a:lstStyle/>
            <a:p>
              <a:pPr eaLnBrk="0" hangingPunct="0"/>
              <a:r>
                <a:rPr lang="it-IT" sz="2000" b="1"/>
                <a:t>Gestione File</a:t>
              </a:r>
              <a:endParaRPr lang="it-IT"/>
            </a:p>
          </p:txBody>
        </p:sp>
      </p:grpSp>
      <p:grpSp>
        <p:nvGrpSpPr>
          <p:cNvPr id="5" name="Group 12"/>
          <p:cNvGrpSpPr>
            <a:grpSpLocks/>
          </p:cNvGrpSpPr>
          <p:nvPr/>
        </p:nvGrpSpPr>
        <p:grpSpPr bwMode="auto">
          <a:xfrm>
            <a:off x="2314575" y="2990850"/>
            <a:ext cx="4286250" cy="3333750"/>
            <a:chOff x="1458" y="1296"/>
            <a:chExt cx="2700" cy="2244"/>
          </a:xfrm>
        </p:grpSpPr>
        <p:sp>
          <p:nvSpPr>
            <p:cNvPr id="25616" name="Oval 13"/>
            <p:cNvSpPr>
              <a:spLocks noChangeArrowheads="1"/>
            </p:cNvSpPr>
            <p:nvPr/>
          </p:nvSpPr>
          <p:spPr bwMode="auto">
            <a:xfrm>
              <a:off x="1458" y="1308"/>
              <a:ext cx="2700" cy="2232"/>
            </a:xfrm>
            <a:prstGeom prst="ellipse">
              <a:avLst/>
            </a:prstGeom>
            <a:noFill/>
            <a:ln w="9525">
              <a:solidFill>
                <a:schemeClr val="tx1"/>
              </a:solidFill>
              <a:round/>
              <a:headEnd/>
              <a:tailEnd/>
            </a:ln>
          </p:spPr>
          <p:txBody>
            <a:bodyPr wrap="none" anchor="ctr"/>
            <a:lstStyle/>
            <a:p>
              <a:endParaRPr lang="it-IT"/>
            </a:p>
          </p:txBody>
        </p:sp>
        <p:sp>
          <p:nvSpPr>
            <p:cNvPr id="25617" name="Text Box 14"/>
            <p:cNvSpPr txBox="1">
              <a:spLocks noChangeArrowheads="1"/>
            </p:cNvSpPr>
            <p:nvPr/>
          </p:nvSpPr>
          <p:spPr bwMode="auto">
            <a:xfrm>
              <a:off x="2056" y="1296"/>
              <a:ext cx="1504" cy="267"/>
            </a:xfrm>
            <a:prstGeom prst="rect">
              <a:avLst/>
            </a:prstGeom>
            <a:noFill/>
            <a:ln w="9525">
              <a:noFill/>
              <a:miter lim="800000"/>
              <a:headEnd/>
              <a:tailEnd/>
            </a:ln>
          </p:spPr>
          <p:txBody>
            <a:bodyPr wrap="none">
              <a:spAutoFit/>
            </a:bodyPr>
            <a:lstStyle/>
            <a:p>
              <a:pPr eaLnBrk="0" hangingPunct="0"/>
              <a:r>
                <a:rPr lang="it-IT" sz="2000" b="1"/>
                <a:t>Gestione Periferiche</a:t>
              </a:r>
              <a:endParaRPr lang="it-IT"/>
            </a:p>
          </p:txBody>
        </p:sp>
      </p:grpSp>
      <p:grpSp>
        <p:nvGrpSpPr>
          <p:cNvPr id="6" name="Group 15"/>
          <p:cNvGrpSpPr>
            <a:grpSpLocks/>
          </p:cNvGrpSpPr>
          <p:nvPr/>
        </p:nvGrpSpPr>
        <p:grpSpPr bwMode="auto">
          <a:xfrm>
            <a:off x="2838450" y="3633788"/>
            <a:ext cx="3238500" cy="2538412"/>
            <a:chOff x="1788" y="1521"/>
            <a:chExt cx="2040" cy="1806"/>
          </a:xfrm>
        </p:grpSpPr>
        <p:sp>
          <p:nvSpPr>
            <p:cNvPr id="25614" name="Oval 16"/>
            <p:cNvSpPr>
              <a:spLocks noChangeArrowheads="1"/>
            </p:cNvSpPr>
            <p:nvPr/>
          </p:nvSpPr>
          <p:spPr bwMode="auto">
            <a:xfrm>
              <a:off x="1788" y="1521"/>
              <a:ext cx="2040" cy="1806"/>
            </a:xfrm>
            <a:prstGeom prst="ellipse">
              <a:avLst/>
            </a:prstGeom>
            <a:noFill/>
            <a:ln w="9525">
              <a:solidFill>
                <a:schemeClr val="tx1"/>
              </a:solidFill>
              <a:round/>
              <a:headEnd/>
              <a:tailEnd/>
            </a:ln>
          </p:spPr>
          <p:txBody>
            <a:bodyPr wrap="none" anchor="ctr"/>
            <a:lstStyle/>
            <a:p>
              <a:endParaRPr lang="it-IT"/>
            </a:p>
          </p:txBody>
        </p:sp>
        <p:sp>
          <p:nvSpPr>
            <p:cNvPr id="25615" name="Text Box 17"/>
            <p:cNvSpPr txBox="1">
              <a:spLocks noChangeArrowheads="1"/>
            </p:cNvSpPr>
            <p:nvPr/>
          </p:nvSpPr>
          <p:spPr bwMode="auto">
            <a:xfrm>
              <a:off x="2118" y="1592"/>
              <a:ext cx="1380" cy="283"/>
            </a:xfrm>
            <a:prstGeom prst="rect">
              <a:avLst/>
            </a:prstGeom>
            <a:noFill/>
            <a:ln w="9525">
              <a:noFill/>
              <a:miter lim="800000"/>
              <a:headEnd/>
              <a:tailEnd/>
            </a:ln>
          </p:spPr>
          <p:txBody>
            <a:bodyPr wrap="none">
              <a:spAutoFit/>
            </a:bodyPr>
            <a:lstStyle/>
            <a:p>
              <a:pPr eaLnBrk="0" hangingPunct="0"/>
              <a:r>
                <a:rPr lang="it-IT" sz="2000" b="1"/>
                <a:t>Gestione Memoria</a:t>
              </a:r>
              <a:endParaRPr lang="it-IT"/>
            </a:p>
          </p:txBody>
        </p:sp>
      </p:grpSp>
      <p:grpSp>
        <p:nvGrpSpPr>
          <p:cNvPr id="7" name="Group 18"/>
          <p:cNvGrpSpPr>
            <a:grpSpLocks/>
          </p:cNvGrpSpPr>
          <p:nvPr/>
        </p:nvGrpSpPr>
        <p:grpSpPr bwMode="auto">
          <a:xfrm>
            <a:off x="3433763" y="4376738"/>
            <a:ext cx="2047875" cy="1643062"/>
            <a:chOff x="2163" y="1797"/>
            <a:chExt cx="1290" cy="1254"/>
          </a:xfrm>
        </p:grpSpPr>
        <p:sp>
          <p:nvSpPr>
            <p:cNvPr id="25612" name="Oval 19"/>
            <p:cNvSpPr>
              <a:spLocks noChangeArrowheads="1"/>
            </p:cNvSpPr>
            <p:nvPr/>
          </p:nvSpPr>
          <p:spPr bwMode="auto">
            <a:xfrm>
              <a:off x="2163" y="1797"/>
              <a:ext cx="1290" cy="1254"/>
            </a:xfrm>
            <a:prstGeom prst="ellipse">
              <a:avLst/>
            </a:prstGeom>
            <a:noFill/>
            <a:ln w="9525">
              <a:solidFill>
                <a:schemeClr val="tx1"/>
              </a:solidFill>
              <a:round/>
              <a:headEnd/>
              <a:tailEnd/>
            </a:ln>
          </p:spPr>
          <p:txBody>
            <a:bodyPr wrap="none" anchor="ctr"/>
            <a:lstStyle/>
            <a:p>
              <a:endParaRPr lang="it-IT"/>
            </a:p>
          </p:txBody>
        </p:sp>
        <p:sp>
          <p:nvSpPr>
            <p:cNvPr id="25613" name="Text Box 20"/>
            <p:cNvSpPr txBox="1">
              <a:spLocks noChangeArrowheads="1"/>
            </p:cNvSpPr>
            <p:nvPr/>
          </p:nvSpPr>
          <p:spPr bwMode="auto">
            <a:xfrm>
              <a:off x="2515" y="1824"/>
              <a:ext cx="587" cy="303"/>
            </a:xfrm>
            <a:prstGeom prst="rect">
              <a:avLst/>
            </a:prstGeom>
            <a:noFill/>
            <a:ln w="9525">
              <a:noFill/>
              <a:miter lim="800000"/>
              <a:headEnd/>
              <a:tailEnd/>
            </a:ln>
          </p:spPr>
          <p:txBody>
            <a:bodyPr wrap="none">
              <a:spAutoFit/>
            </a:bodyPr>
            <a:lstStyle/>
            <a:p>
              <a:pPr eaLnBrk="0" hangingPunct="0"/>
              <a:r>
                <a:rPr lang="it-IT" sz="2000" b="1"/>
                <a:t>Nucleo</a:t>
              </a:r>
              <a:endParaRPr lang="it-IT"/>
            </a:p>
          </p:txBody>
        </p:sp>
      </p:grpSp>
      <p:grpSp>
        <p:nvGrpSpPr>
          <p:cNvPr id="8" name="Group 21"/>
          <p:cNvGrpSpPr>
            <a:grpSpLocks/>
          </p:cNvGrpSpPr>
          <p:nvPr/>
        </p:nvGrpSpPr>
        <p:grpSpPr bwMode="auto">
          <a:xfrm>
            <a:off x="3905250" y="5067300"/>
            <a:ext cx="1104900" cy="876300"/>
            <a:chOff x="2460" y="2040"/>
            <a:chExt cx="696" cy="768"/>
          </a:xfrm>
        </p:grpSpPr>
        <p:sp>
          <p:nvSpPr>
            <p:cNvPr id="25610" name="Oval 22"/>
            <p:cNvSpPr>
              <a:spLocks noChangeArrowheads="1"/>
            </p:cNvSpPr>
            <p:nvPr/>
          </p:nvSpPr>
          <p:spPr bwMode="auto">
            <a:xfrm>
              <a:off x="2460" y="2040"/>
              <a:ext cx="696" cy="768"/>
            </a:xfrm>
            <a:prstGeom prst="ellipse">
              <a:avLst/>
            </a:prstGeom>
            <a:solidFill>
              <a:schemeClr val="bg2"/>
            </a:solidFill>
            <a:ln w="9525">
              <a:solidFill>
                <a:schemeClr val="tx1"/>
              </a:solidFill>
              <a:round/>
              <a:headEnd/>
              <a:tailEnd/>
            </a:ln>
          </p:spPr>
          <p:txBody>
            <a:bodyPr wrap="none" anchor="ctr"/>
            <a:lstStyle/>
            <a:p>
              <a:endParaRPr lang="it-IT"/>
            </a:p>
          </p:txBody>
        </p:sp>
        <p:sp>
          <p:nvSpPr>
            <p:cNvPr id="25611" name="Text Box 23"/>
            <p:cNvSpPr txBox="1">
              <a:spLocks noChangeArrowheads="1"/>
            </p:cNvSpPr>
            <p:nvPr/>
          </p:nvSpPr>
          <p:spPr bwMode="auto">
            <a:xfrm>
              <a:off x="2608" y="2256"/>
              <a:ext cx="400" cy="347"/>
            </a:xfrm>
            <a:prstGeom prst="rect">
              <a:avLst/>
            </a:prstGeom>
            <a:noFill/>
            <a:ln w="9525">
              <a:noFill/>
              <a:miter lim="800000"/>
              <a:headEnd/>
              <a:tailEnd/>
            </a:ln>
          </p:spPr>
          <p:txBody>
            <a:bodyPr wrap="none">
              <a:spAutoFit/>
            </a:bodyPr>
            <a:lstStyle/>
            <a:p>
              <a:pPr eaLnBrk="0" hangingPunct="0"/>
              <a:r>
                <a:rPr lang="it-IT" sz="2000" b="1"/>
                <a:t>HW</a:t>
              </a:r>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out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out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outVertic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outVertic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outVertical)">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026"/>
          <p:cNvSpPr>
            <a:spLocks noGrp="1" noChangeArrowheads="1"/>
          </p:cNvSpPr>
          <p:nvPr>
            <p:ph type="ctrTitle"/>
          </p:nvPr>
        </p:nvSpPr>
        <p:spPr/>
        <p:txBody>
          <a:bodyPr/>
          <a:lstStyle/>
          <a:p>
            <a:pPr eaLnBrk="1" hangingPunct="1"/>
            <a:r>
              <a:rPr lang="en-US" smtClean="0"/>
              <a:t>Macchine Virtuali</a:t>
            </a:r>
          </a:p>
        </p:txBody>
      </p:sp>
      <p:sp>
        <p:nvSpPr>
          <p:cNvPr id="26627" name="Rectangle 1027"/>
          <p:cNvSpPr>
            <a:spLocks noGrp="1" noChangeArrowheads="1"/>
          </p:cNvSpPr>
          <p:nvPr>
            <p:ph type="subTitle" idx="1"/>
          </p:nvPr>
        </p:nvSpPr>
        <p:spPr/>
        <p:txBody>
          <a:bodyPr/>
          <a:lstStyle/>
          <a:p>
            <a:pPr eaLnBrk="1" hangingPunct="1"/>
            <a:r>
              <a:rPr lang="en-US" smtClean="0"/>
              <a:t>Moltiplicazione delle risorse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it-IT" sz="2400" b="1" smtClean="0"/>
              <a:t>Macchine Virtuali - Nucleo</a:t>
            </a:r>
          </a:p>
        </p:txBody>
      </p:sp>
      <p:sp>
        <p:nvSpPr>
          <p:cNvPr id="197635" name="Oval 3"/>
          <p:cNvSpPr>
            <a:spLocks noChangeArrowheads="1"/>
          </p:cNvSpPr>
          <p:nvPr/>
        </p:nvSpPr>
        <p:spPr bwMode="auto">
          <a:xfrm>
            <a:off x="914400" y="1828800"/>
            <a:ext cx="1219200" cy="1066800"/>
          </a:xfrm>
          <a:prstGeom prst="ellipse">
            <a:avLst/>
          </a:prstGeom>
          <a:solidFill>
            <a:schemeClr val="folHlink"/>
          </a:solidFill>
          <a:ln w="9525">
            <a:solidFill>
              <a:schemeClr val="tx1"/>
            </a:solidFill>
            <a:round/>
            <a:headEnd/>
            <a:tailEnd/>
          </a:ln>
        </p:spPr>
        <p:txBody>
          <a:bodyPr wrap="none" anchor="ctr"/>
          <a:lstStyle/>
          <a:p>
            <a:pPr algn="ctr" eaLnBrk="0" hangingPunct="0"/>
            <a:r>
              <a:rPr lang="it-IT" sz="2000"/>
              <a:t>Processo</a:t>
            </a:r>
            <a:endParaRPr lang="it-IT"/>
          </a:p>
        </p:txBody>
      </p:sp>
      <p:grpSp>
        <p:nvGrpSpPr>
          <p:cNvPr id="2" name="Group 4"/>
          <p:cNvGrpSpPr>
            <a:grpSpLocks/>
          </p:cNvGrpSpPr>
          <p:nvPr/>
        </p:nvGrpSpPr>
        <p:grpSpPr bwMode="auto">
          <a:xfrm>
            <a:off x="990600" y="2895600"/>
            <a:ext cx="5486400" cy="1828800"/>
            <a:chOff x="624" y="1824"/>
            <a:chExt cx="3456" cy="1152"/>
          </a:xfrm>
        </p:grpSpPr>
        <p:grpSp>
          <p:nvGrpSpPr>
            <p:cNvPr id="27672" name="Group 5"/>
            <p:cNvGrpSpPr>
              <a:grpSpLocks/>
            </p:cNvGrpSpPr>
            <p:nvPr/>
          </p:nvGrpSpPr>
          <p:grpSpPr bwMode="auto">
            <a:xfrm>
              <a:off x="624" y="1824"/>
              <a:ext cx="3456" cy="1152"/>
              <a:chOff x="624" y="1824"/>
              <a:chExt cx="3456" cy="1152"/>
            </a:xfrm>
          </p:grpSpPr>
          <p:sp>
            <p:nvSpPr>
              <p:cNvPr id="27674" name="Rectangle 6"/>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7675" name="Rectangle 7"/>
              <p:cNvSpPr>
                <a:spLocks noChangeArrowheads="1"/>
              </p:cNvSpPr>
              <p:nvPr/>
            </p:nvSpPr>
            <p:spPr bwMode="auto">
              <a:xfrm>
                <a:off x="1632"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7676" name="Rectangle 8"/>
              <p:cNvSpPr>
                <a:spLocks noChangeArrowheads="1"/>
              </p:cNvSpPr>
              <p:nvPr/>
            </p:nvSpPr>
            <p:spPr bwMode="auto">
              <a:xfrm>
                <a:off x="3408"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7677" name="Line 9"/>
              <p:cNvSpPr>
                <a:spLocks noChangeShapeType="1"/>
              </p:cNvSpPr>
              <p:nvPr/>
            </p:nvSpPr>
            <p:spPr bwMode="auto">
              <a:xfrm>
                <a:off x="3744"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78" name="Line 10"/>
              <p:cNvSpPr>
                <a:spLocks noChangeShapeType="1"/>
              </p:cNvSpPr>
              <p:nvPr/>
            </p:nvSpPr>
            <p:spPr bwMode="auto">
              <a:xfrm>
                <a:off x="1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79" name="Line 11"/>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80" name="Line 12"/>
              <p:cNvSpPr>
                <a:spLocks noChangeShapeType="1"/>
              </p:cNvSpPr>
              <p:nvPr/>
            </p:nvSpPr>
            <p:spPr bwMode="auto">
              <a:xfrm>
                <a:off x="960"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81" name="Line 13"/>
              <p:cNvSpPr>
                <a:spLocks noChangeShapeType="1"/>
              </p:cNvSpPr>
              <p:nvPr/>
            </p:nvSpPr>
            <p:spPr bwMode="auto">
              <a:xfrm>
                <a:off x="1968"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82" name="Line 14"/>
              <p:cNvSpPr>
                <a:spLocks noChangeShapeType="1"/>
              </p:cNvSpPr>
              <p:nvPr/>
            </p:nvSpPr>
            <p:spPr bwMode="auto">
              <a:xfrm>
                <a:off x="3744"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27673" name="Text Box 15"/>
            <p:cNvSpPr txBox="1">
              <a:spLocks noChangeArrowheads="1"/>
            </p:cNvSpPr>
            <p:nvPr/>
          </p:nvSpPr>
          <p:spPr bwMode="auto">
            <a:xfrm>
              <a:off x="2582" y="2138"/>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4" name="Group 16"/>
          <p:cNvGrpSpPr>
            <a:grpSpLocks/>
          </p:cNvGrpSpPr>
          <p:nvPr/>
        </p:nvGrpSpPr>
        <p:grpSpPr bwMode="auto">
          <a:xfrm>
            <a:off x="685800" y="3352800"/>
            <a:ext cx="8186738" cy="2819400"/>
            <a:chOff x="432" y="2112"/>
            <a:chExt cx="5157" cy="1776"/>
          </a:xfrm>
        </p:grpSpPr>
        <p:grpSp>
          <p:nvGrpSpPr>
            <p:cNvPr id="27658" name="Group 17"/>
            <p:cNvGrpSpPr>
              <a:grpSpLocks/>
            </p:cNvGrpSpPr>
            <p:nvPr/>
          </p:nvGrpSpPr>
          <p:grpSpPr bwMode="auto">
            <a:xfrm>
              <a:off x="432" y="2112"/>
              <a:ext cx="5157" cy="1776"/>
              <a:chOff x="432" y="2112"/>
              <a:chExt cx="5157" cy="1776"/>
            </a:xfrm>
          </p:grpSpPr>
          <p:sp>
            <p:nvSpPr>
              <p:cNvPr id="27660" name="Line 18"/>
              <p:cNvSpPr>
                <a:spLocks noChangeShapeType="1"/>
              </p:cNvSpPr>
              <p:nvPr/>
            </p:nvSpPr>
            <p:spPr bwMode="auto">
              <a:xfrm>
                <a:off x="4896"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61" name="Line 19"/>
              <p:cNvSpPr>
                <a:spLocks noChangeShapeType="1"/>
              </p:cNvSpPr>
              <p:nvPr/>
            </p:nvSpPr>
            <p:spPr bwMode="auto">
              <a:xfrm>
                <a:off x="432" y="2952"/>
                <a:ext cx="5157" cy="0"/>
              </a:xfrm>
              <a:prstGeom prst="line">
                <a:avLst/>
              </a:prstGeom>
              <a:noFill/>
              <a:ln w="9525">
                <a:solidFill>
                  <a:schemeClr val="tx1"/>
                </a:solidFill>
                <a:round/>
                <a:headEnd/>
                <a:tailEnd/>
              </a:ln>
            </p:spPr>
            <p:txBody>
              <a:bodyPr wrap="none" anchor="ctr"/>
              <a:lstStyle/>
              <a:p>
                <a:endParaRPr lang="it-IT"/>
              </a:p>
            </p:txBody>
          </p:sp>
          <p:sp>
            <p:nvSpPr>
              <p:cNvPr id="27662" name="Line 20"/>
              <p:cNvSpPr>
                <a:spLocks noChangeShapeType="1"/>
              </p:cNvSpPr>
              <p:nvPr/>
            </p:nvSpPr>
            <p:spPr bwMode="auto">
              <a:xfrm>
                <a:off x="432" y="3048"/>
                <a:ext cx="5157" cy="0"/>
              </a:xfrm>
              <a:prstGeom prst="line">
                <a:avLst/>
              </a:prstGeom>
              <a:noFill/>
              <a:ln w="9525">
                <a:solidFill>
                  <a:schemeClr val="tx1"/>
                </a:solidFill>
                <a:round/>
                <a:headEnd/>
                <a:tailEnd/>
              </a:ln>
            </p:spPr>
            <p:txBody>
              <a:bodyPr wrap="none" anchor="ctr"/>
              <a:lstStyle/>
              <a:p>
                <a:endParaRPr lang="it-IT"/>
              </a:p>
            </p:txBody>
          </p:sp>
          <p:sp>
            <p:nvSpPr>
              <p:cNvPr id="27663" name="Rectangle 21"/>
              <p:cNvSpPr>
                <a:spLocks noChangeArrowheads="1"/>
              </p:cNvSpPr>
              <p:nvPr/>
            </p:nvSpPr>
            <p:spPr bwMode="auto">
              <a:xfrm>
                <a:off x="624"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7664" name="Rectangle 22"/>
              <p:cNvSpPr>
                <a:spLocks noChangeArrowheads="1"/>
              </p:cNvSpPr>
              <p:nvPr/>
            </p:nvSpPr>
            <p:spPr bwMode="auto">
              <a:xfrm>
                <a:off x="1632"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7665" name="Rectangle 23"/>
              <p:cNvSpPr>
                <a:spLocks noChangeArrowheads="1"/>
              </p:cNvSpPr>
              <p:nvPr/>
            </p:nvSpPr>
            <p:spPr bwMode="auto">
              <a:xfrm>
                <a:off x="3408"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7666" name="Rectangle 24"/>
              <p:cNvSpPr>
                <a:spLocks noChangeArrowheads="1"/>
              </p:cNvSpPr>
              <p:nvPr/>
            </p:nvSpPr>
            <p:spPr bwMode="auto">
              <a:xfrm>
                <a:off x="4512" y="2112"/>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 </a:t>
                </a:r>
              </a:p>
              <a:p>
                <a:pPr algn="ctr" eaLnBrk="0" hangingPunct="0"/>
                <a:r>
                  <a:rPr lang="it-IT" sz="2000"/>
                  <a:t>Lavoro</a:t>
                </a:r>
              </a:p>
            </p:txBody>
          </p:sp>
          <p:sp>
            <p:nvSpPr>
              <p:cNvPr id="27667" name="Rectangle 25"/>
              <p:cNvSpPr>
                <a:spLocks noChangeArrowheads="1"/>
              </p:cNvSpPr>
              <p:nvPr/>
            </p:nvSpPr>
            <p:spPr bwMode="auto">
              <a:xfrm>
                <a:off x="4512" y="3408"/>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a:t>
                </a:r>
              </a:p>
              <a:p>
                <a:pPr algn="ctr" eaLnBrk="0" hangingPunct="0"/>
                <a:r>
                  <a:rPr lang="it-IT" sz="2000"/>
                  <a:t>Massa</a:t>
                </a:r>
                <a:endParaRPr lang="it-IT"/>
              </a:p>
            </p:txBody>
          </p:sp>
          <p:sp>
            <p:nvSpPr>
              <p:cNvPr id="27668" name="Line 26"/>
              <p:cNvSpPr>
                <a:spLocks noChangeShapeType="1"/>
              </p:cNvSpPr>
              <p:nvPr/>
            </p:nvSpPr>
            <p:spPr bwMode="auto">
              <a:xfrm>
                <a:off x="3744"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69" name="Line 27"/>
              <p:cNvSpPr>
                <a:spLocks noChangeShapeType="1"/>
              </p:cNvSpPr>
              <p:nvPr/>
            </p:nvSpPr>
            <p:spPr bwMode="auto">
              <a:xfrm>
                <a:off x="4896"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70" name="Line 28"/>
              <p:cNvSpPr>
                <a:spLocks noChangeShapeType="1"/>
              </p:cNvSpPr>
              <p:nvPr/>
            </p:nvSpPr>
            <p:spPr bwMode="auto">
              <a:xfrm>
                <a:off x="1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7671" name="Line 29"/>
              <p:cNvSpPr>
                <a:spLocks noChangeShapeType="1"/>
              </p:cNvSpPr>
              <p:nvPr/>
            </p:nvSpPr>
            <p:spPr bwMode="auto">
              <a:xfrm>
                <a:off x="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27659" name="Text Box 30"/>
            <p:cNvSpPr txBox="1">
              <a:spLocks noChangeArrowheads="1"/>
            </p:cNvSpPr>
            <p:nvPr/>
          </p:nvSpPr>
          <p:spPr bwMode="auto">
            <a:xfrm>
              <a:off x="2630" y="343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6" name="Group 31"/>
          <p:cNvGrpSpPr>
            <a:grpSpLocks/>
          </p:cNvGrpSpPr>
          <p:nvPr/>
        </p:nvGrpSpPr>
        <p:grpSpPr bwMode="auto">
          <a:xfrm>
            <a:off x="2514600" y="1828800"/>
            <a:ext cx="4038600" cy="1066800"/>
            <a:chOff x="1584" y="1152"/>
            <a:chExt cx="2544" cy="672"/>
          </a:xfrm>
        </p:grpSpPr>
        <p:sp>
          <p:nvSpPr>
            <p:cNvPr id="27655" name="Oval 32"/>
            <p:cNvSpPr>
              <a:spLocks noChangeArrowheads="1"/>
            </p:cNvSpPr>
            <p:nvPr/>
          </p:nvSpPr>
          <p:spPr bwMode="auto">
            <a:xfrm>
              <a:off x="1584" y="1152"/>
              <a:ext cx="768" cy="672"/>
            </a:xfrm>
            <a:prstGeom prst="ellipse">
              <a:avLst/>
            </a:prstGeom>
            <a:solidFill>
              <a:schemeClr val="folHlink"/>
            </a:solidFill>
            <a:ln w="9525">
              <a:solidFill>
                <a:schemeClr val="tx1"/>
              </a:solidFill>
              <a:round/>
              <a:headEnd/>
              <a:tailEnd/>
            </a:ln>
          </p:spPr>
          <p:txBody>
            <a:bodyPr wrap="none" anchor="ctr"/>
            <a:lstStyle/>
            <a:p>
              <a:pPr algn="ctr" eaLnBrk="0" hangingPunct="0"/>
              <a:r>
                <a:rPr lang="it-IT" sz="2000"/>
                <a:t>Processo</a:t>
              </a:r>
            </a:p>
          </p:txBody>
        </p:sp>
        <p:sp>
          <p:nvSpPr>
            <p:cNvPr id="27656" name="Oval 33"/>
            <p:cNvSpPr>
              <a:spLocks noChangeArrowheads="1"/>
            </p:cNvSpPr>
            <p:nvPr/>
          </p:nvSpPr>
          <p:spPr bwMode="auto">
            <a:xfrm>
              <a:off x="3360" y="1152"/>
              <a:ext cx="768" cy="672"/>
            </a:xfrm>
            <a:prstGeom prst="ellipse">
              <a:avLst/>
            </a:prstGeom>
            <a:solidFill>
              <a:schemeClr val="folHlink"/>
            </a:solidFill>
            <a:ln w="9525">
              <a:solidFill>
                <a:schemeClr val="tx1"/>
              </a:solidFill>
              <a:round/>
              <a:headEnd/>
              <a:tailEnd/>
            </a:ln>
          </p:spPr>
          <p:txBody>
            <a:bodyPr wrap="none" anchor="ctr"/>
            <a:lstStyle/>
            <a:p>
              <a:pPr algn="ctr" eaLnBrk="0" hangingPunct="0"/>
              <a:r>
                <a:rPr lang="it-IT" sz="2000"/>
                <a:t>Processo</a:t>
              </a:r>
              <a:endParaRPr lang="it-IT"/>
            </a:p>
          </p:txBody>
        </p:sp>
        <p:sp>
          <p:nvSpPr>
            <p:cNvPr id="27657" name="Text Box 34"/>
            <p:cNvSpPr txBox="1">
              <a:spLocks noChangeArrowheads="1"/>
            </p:cNvSpPr>
            <p:nvPr/>
          </p:nvSpPr>
          <p:spPr bwMode="auto">
            <a:xfrm>
              <a:off x="2582" y="1322"/>
              <a:ext cx="260" cy="288"/>
            </a:xfrm>
            <a:prstGeom prst="rect">
              <a:avLst/>
            </a:prstGeom>
            <a:noFill/>
            <a:ln w="9525">
              <a:noFill/>
              <a:miter lim="800000"/>
              <a:headEnd/>
              <a:tailEnd/>
            </a:ln>
          </p:spPr>
          <p:txBody>
            <a:bodyPr wrap="none">
              <a:spAutoFit/>
            </a:bodyPr>
            <a:lstStyle/>
            <a:p>
              <a:pPr eaLnBrk="0" hangingPunct="0"/>
              <a:r>
                <a:rPr lang="it-IT"/>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197635"/>
                                        </p:tgtEl>
                                        <p:attrNameLst>
                                          <p:attrName>style.visibility</p:attrName>
                                        </p:attrNameLst>
                                      </p:cBhvr>
                                      <p:to>
                                        <p:strVal val="visible"/>
                                      </p:to>
                                    </p:set>
                                    <p:anim calcmode="lin" valueType="num">
                                      <p:cBhvr>
                                        <p:cTn id="12" dur="1000" fill="hold"/>
                                        <p:tgtEl>
                                          <p:spTgt spid="197635"/>
                                        </p:tgtEl>
                                        <p:attrNameLst>
                                          <p:attrName>ppt_w</p:attrName>
                                        </p:attrNameLst>
                                      </p:cBhvr>
                                      <p:tavLst>
                                        <p:tav tm="0">
                                          <p:val>
                                            <p:fltVal val="0"/>
                                          </p:val>
                                        </p:tav>
                                        <p:tav tm="100000">
                                          <p:val>
                                            <p:strVal val="#ppt_w"/>
                                          </p:val>
                                        </p:tav>
                                      </p:tavLst>
                                    </p:anim>
                                    <p:anim calcmode="lin" valueType="num">
                                      <p:cBhvr>
                                        <p:cTn id="13" dur="1000" fill="hold"/>
                                        <p:tgtEl>
                                          <p:spTgt spid="197635"/>
                                        </p:tgtEl>
                                        <p:attrNameLst>
                                          <p:attrName>ppt_h</p:attrName>
                                        </p:attrNameLst>
                                      </p:cBhvr>
                                      <p:tavLst>
                                        <p:tav tm="0">
                                          <p:val>
                                            <p:fltVal val="0"/>
                                          </p:val>
                                        </p:tav>
                                        <p:tav tm="100000">
                                          <p:val>
                                            <p:strVal val="#ppt_h"/>
                                          </p:val>
                                        </p:tav>
                                      </p:tavLst>
                                    </p:anim>
                                    <p:anim calcmode="lin" valueType="num">
                                      <p:cBhvr>
                                        <p:cTn id="14" dur="1000" fill="hold"/>
                                        <p:tgtEl>
                                          <p:spTgt spid="19763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9763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dissolv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050"/>
          <p:cNvSpPr>
            <a:spLocks noGrp="1" noChangeArrowheads="1"/>
          </p:cNvSpPr>
          <p:nvPr>
            <p:ph type="title"/>
          </p:nvPr>
        </p:nvSpPr>
        <p:spPr/>
        <p:txBody>
          <a:bodyPr/>
          <a:lstStyle/>
          <a:p>
            <a:pPr eaLnBrk="1" hangingPunct="1"/>
            <a:r>
              <a:rPr lang="it-IT" smtClean="0"/>
              <a:t>Ricapitoliamo puntate precedenti</a:t>
            </a:r>
          </a:p>
        </p:txBody>
      </p:sp>
      <p:sp>
        <p:nvSpPr>
          <p:cNvPr id="12291" name="Rectangle 2051"/>
          <p:cNvSpPr>
            <a:spLocks noGrp="1" noChangeArrowheads="1"/>
          </p:cNvSpPr>
          <p:nvPr>
            <p:ph type="body" idx="1"/>
          </p:nvPr>
        </p:nvSpPr>
        <p:spPr/>
        <p:txBody>
          <a:bodyPr/>
          <a:lstStyle/>
          <a:p>
            <a:pPr eaLnBrk="1" hangingPunct="1"/>
            <a:r>
              <a:rPr lang="it-IT" smtClean="0"/>
              <a:t>Cosa abbiamo a disposizione:</a:t>
            </a:r>
          </a:p>
          <a:p>
            <a:pPr lvl="1" eaLnBrk="1" hangingPunct="1"/>
            <a:r>
              <a:rPr lang="it-IT" sz="2000" smtClean="0"/>
              <a:t>Concetto di algoritmo (con eventuale parametrizzazione) (ALGO)</a:t>
            </a:r>
          </a:p>
          <a:p>
            <a:pPr lvl="1" eaLnBrk="1" hangingPunct="1"/>
            <a:r>
              <a:rPr lang="it-IT" sz="2000" smtClean="0"/>
              <a:t>Rappresentazione dell’informazione (RAP)</a:t>
            </a:r>
          </a:p>
          <a:p>
            <a:pPr lvl="1" eaLnBrk="1" hangingPunct="1"/>
            <a:r>
              <a:rPr lang="it-IT" sz="2000" smtClean="0"/>
              <a:t>Un risolutore generale di problemi (RGP=RAP+ALGO+ALGO</a:t>
            </a:r>
            <a:r>
              <a:rPr lang="it-IT" sz="2000" baseline="-25000" smtClean="0"/>
              <a:t>VITALE</a:t>
            </a:r>
            <a:r>
              <a:rPr lang="it-IT" sz="2000" smtClean="0"/>
              <a:t>)</a:t>
            </a:r>
          </a:p>
          <a:p>
            <a:pPr eaLnBrk="1" hangingPunct="1"/>
            <a:r>
              <a:rPr lang="it-IT" sz="2400" smtClean="0"/>
              <a:t>Problema:</a:t>
            </a:r>
          </a:p>
          <a:p>
            <a:pPr lvl="1" eaLnBrk="1" hangingPunct="1"/>
            <a:r>
              <a:rPr lang="it-IT" sz="2000" smtClean="0"/>
              <a:t>Come usiamo questo Risolutore Generale di Problemi?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it-IT" sz="2400" b="1" smtClean="0"/>
              <a:t>Macchine Virtuali - Gestore Memoria</a:t>
            </a:r>
          </a:p>
        </p:txBody>
      </p:sp>
      <p:grpSp>
        <p:nvGrpSpPr>
          <p:cNvPr id="2" name="Group 3"/>
          <p:cNvGrpSpPr>
            <a:grpSpLocks/>
          </p:cNvGrpSpPr>
          <p:nvPr/>
        </p:nvGrpSpPr>
        <p:grpSpPr bwMode="auto">
          <a:xfrm>
            <a:off x="990600" y="2857500"/>
            <a:ext cx="5486400" cy="1828800"/>
            <a:chOff x="624" y="1824"/>
            <a:chExt cx="3456" cy="1152"/>
          </a:xfrm>
        </p:grpSpPr>
        <p:grpSp>
          <p:nvGrpSpPr>
            <p:cNvPr id="28703" name="Group 4"/>
            <p:cNvGrpSpPr>
              <a:grpSpLocks/>
            </p:cNvGrpSpPr>
            <p:nvPr/>
          </p:nvGrpSpPr>
          <p:grpSpPr bwMode="auto">
            <a:xfrm>
              <a:off x="624" y="1824"/>
              <a:ext cx="3456" cy="1152"/>
              <a:chOff x="624" y="1824"/>
              <a:chExt cx="3456" cy="1152"/>
            </a:xfrm>
          </p:grpSpPr>
          <p:sp>
            <p:nvSpPr>
              <p:cNvPr id="28705" name="Rectangle 5"/>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8706" name="Rectangle 6"/>
              <p:cNvSpPr>
                <a:spLocks noChangeArrowheads="1"/>
              </p:cNvSpPr>
              <p:nvPr/>
            </p:nvSpPr>
            <p:spPr bwMode="auto">
              <a:xfrm>
                <a:off x="1632"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8707" name="Rectangle 7"/>
              <p:cNvSpPr>
                <a:spLocks noChangeArrowheads="1"/>
              </p:cNvSpPr>
              <p:nvPr/>
            </p:nvSpPr>
            <p:spPr bwMode="auto">
              <a:xfrm>
                <a:off x="3408"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8708" name="Line 8"/>
              <p:cNvSpPr>
                <a:spLocks noChangeShapeType="1"/>
              </p:cNvSpPr>
              <p:nvPr/>
            </p:nvSpPr>
            <p:spPr bwMode="auto">
              <a:xfrm>
                <a:off x="3744"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09" name="Line 9"/>
              <p:cNvSpPr>
                <a:spLocks noChangeShapeType="1"/>
              </p:cNvSpPr>
              <p:nvPr/>
            </p:nvSpPr>
            <p:spPr bwMode="auto">
              <a:xfrm>
                <a:off x="1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10" name="Line 10"/>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11" name="Line 11"/>
              <p:cNvSpPr>
                <a:spLocks noChangeShapeType="1"/>
              </p:cNvSpPr>
              <p:nvPr/>
            </p:nvSpPr>
            <p:spPr bwMode="auto">
              <a:xfrm>
                <a:off x="960"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12" name="Line 12"/>
              <p:cNvSpPr>
                <a:spLocks noChangeShapeType="1"/>
              </p:cNvSpPr>
              <p:nvPr/>
            </p:nvSpPr>
            <p:spPr bwMode="auto">
              <a:xfrm>
                <a:off x="1968"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13" name="Line 13"/>
              <p:cNvSpPr>
                <a:spLocks noChangeShapeType="1"/>
              </p:cNvSpPr>
              <p:nvPr/>
            </p:nvSpPr>
            <p:spPr bwMode="auto">
              <a:xfrm>
                <a:off x="3744" y="1824"/>
                <a:ext cx="0" cy="288"/>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28704" name="Text Box 14"/>
            <p:cNvSpPr txBox="1">
              <a:spLocks noChangeArrowheads="1"/>
            </p:cNvSpPr>
            <p:nvPr/>
          </p:nvSpPr>
          <p:spPr bwMode="auto">
            <a:xfrm>
              <a:off x="2582" y="2138"/>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4" name="Group 15"/>
          <p:cNvGrpSpPr>
            <a:grpSpLocks/>
          </p:cNvGrpSpPr>
          <p:nvPr/>
        </p:nvGrpSpPr>
        <p:grpSpPr bwMode="auto">
          <a:xfrm>
            <a:off x="685800" y="3352800"/>
            <a:ext cx="8186738" cy="2819400"/>
            <a:chOff x="432" y="2112"/>
            <a:chExt cx="5157" cy="1776"/>
          </a:xfrm>
        </p:grpSpPr>
        <p:grpSp>
          <p:nvGrpSpPr>
            <p:cNvPr id="28689" name="Group 16"/>
            <p:cNvGrpSpPr>
              <a:grpSpLocks/>
            </p:cNvGrpSpPr>
            <p:nvPr/>
          </p:nvGrpSpPr>
          <p:grpSpPr bwMode="auto">
            <a:xfrm>
              <a:off x="432" y="2112"/>
              <a:ext cx="5157" cy="1776"/>
              <a:chOff x="432" y="2112"/>
              <a:chExt cx="5157" cy="1776"/>
            </a:xfrm>
          </p:grpSpPr>
          <p:sp>
            <p:nvSpPr>
              <p:cNvPr id="28691" name="Line 17"/>
              <p:cNvSpPr>
                <a:spLocks noChangeShapeType="1"/>
              </p:cNvSpPr>
              <p:nvPr/>
            </p:nvSpPr>
            <p:spPr bwMode="auto">
              <a:xfrm>
                <a:off x="4896"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692" name="Line 18"/>
              <p:cNvSpPr>
                <a:spLocks noChangeShapeType="1"/>
              </p:cNvSpPr>
              <p:nvPr/>
            </p:nvSpPr>
            <p:spPr bwMode="auto">
              <a:xfrm>
                <a:off x="432" y="2952"/>
                <a:ext cx="5157" cy="0"/>
              </a:xfrm>
              <a:prstGeom prst="line">
                <a:avLst/>
              </a:prstGeom>
              <a:noFill/>
              <a:ln w="9525">
                <a:solidFill>
                  <a:schemeClr val="tx1"/>
                </a:solidFill>
                <a:round/>
                <a:headEnd/>
                <a:tailEnd/>
              </a:ln>
            </p:spPr>
            <p:txBody>
              <a:bodyPr wrap="none" anchor="ctr"/>
              <a:lstStyle/>
              <a:p>
                <a:endParaRPr lang="it-IT"/>
              </a:p>
            </p:txBody>
          </p:sp>
          <p:sp>
            <p:nvSpPr>
              <p:cNvPr id="28693" name="Line 19"/>
              <p:cNvSpPr>
                <a:spLocks noChangeShapeType="1"/>
              </p:cNvSpPr>
              <p:nvPr/>
            </p:nvSpPr>
            <p:spPr bwMode="auto">
              <a:xfrm>
                <a:off x="432" y="3048"/>
                <a:ext cx="5157" cy="0"/>
              </a:xfrm>
              <a:prstGeom prst="line">
                <a:avLst/>
              </a:prstGeom>
              <a:noFill/>
              <a:ln w="9525">
                <a:solidFill>
                  <a:schemeClr val="tx1"/>
                </a:solidFill>
                <a:round/>
                <a:headEnd/>
                <a:tailEnd/>
              </a:ln>
            </p:spPr>
            <p:txBody>
              <a:bodyPr wrap="none" anchor="ctr"/>
              <a:lstStyle/>
              <a:p>
                <a:endParaRPr lang="it-IT"/>
              </a:p>
            </p:txBody>
          </p:sp>
          <p:sp>
            <p:nvSpPr>
              <p:cNvPr id="28694" name="Rectangle 20"/>
              <p:cNvSpPr>
                <a:spLocks noChangeArrowheads="1"/>
              </p:cNvSpPr>
              <p:nvPr/>
            </p:nvSpPr>
            <p:spPr bwMode="auto">
              <a:xfrm>
                <a:off x="624"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8695" name="Rectangle 21"/>
              <p:cNvSpPr>
                <a:spLocks noChangeArrowheads="1"/>
              </p:cNvSpPr>
              <p:nvPr/>
            </p:nvSpPr>
            <p:spPr bwMode="auto">
              <a:xfrm>
                <a:off x="1632"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8696" name="Rectangle 22"/>
              <p:cNvSpPr>
                <a:spLocks noChangeArrowheads="1"/>
              </p:cNvSpPr>
              <p:nvPr/>
            </p:nvSpPr>
            <p:spPr bwMode="auto">
              <a:xfrm>
                <a:off x="3408"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8697" name="Rectangle 23"/>
              <p:cNvSpPr>
                <a:spLocks noChangeArrowheads="1"/>
              </p:cNvSpPr>
              <p:nvPr/>
            </p:nvSpPr>
            <p:spPr bwMode="auto">
              <a:xfrm>
                <a:off x="4512" y="2112"/>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 </a:t>
                </a:r>
              </a:p>
              <a:p>
                <a:pPr algn="ctr" eaLnBrk="0" hangingPunct="0"/>
                <a:r>
                  <a:rPr lang="it-IT" sz="2000"/>
                  <a:t>Lavoro</a:t>
                </a:r>
              </a:p>
            </p:txBody>
          </p:sp>
          <p:sp>
            <p:nvSpPr>
              <p:cNvPr id="28698" name="Rectangle 24"/>
              <p:cNvSpPr>
                <a:spLocks noChangeArrowheads="1"/>
              </p:cNvSpPr>
              <p:nvPr/>
            </p:nvSpPr>
            <p:spPr bwMode="auto">
              <a:xfrm>
                <a:off x="4512" y="3408"/>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a:t>
                </a:r>
              </a:p>
              <a:p>
                <a:pPr algn="ctr" eaLnBrk="0" hangingPunct="0"/>
                <a:r>
                  <a:rPr lang="it-IT" sz="2000"/>
                  <a:t>Massa</a:t>
                </a:r>
                <a:endParaRPr lang="it-IT"/>
              </a:p>
            </p:txBody>
          </p:sp>
          <p:sp>
            <p:nvSpPr>
              <p:cNvPr id="28699" name="Line 25"/>
              <p:cNvSpPr>
                <a:spLocks noChangeShapeType="1"/>
              </p:cNvSpPr>
              <p:nvPr/>
            </p:nvSpPr>
            <p:spPr bwMode="auto">
              <a:xfrm>
                <a:off x="3744"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00" name="Line 26"/>
              <p:cNvSpPr>
                <a:spLocks noChangeShapeType="1"/>
              </p:cNvSpPr>
              <p:nvPr/>
            </p:nvSpPr>
            <p:spPr bwMode="auto">
              <a:xfrm>
                <a:off x="4896"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01" name="Line 27"/>
              <p:cNvSpPr>
                <a:spLocks noChangeShapeType="1"/>
              </p:cNvSpPr>
              <p:nvPr/>
            </p:nvSpPr>
            <p:spPr bwMode="auto">
              <a:xfrm>
                <a:off x="1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702" name="Line 28"/>
              <p:cNvSpPr>
                <a:spLocks noChangeShapeType="1"/>
              </p:cNvSpPr>
              <p:nvPr/>
            </p:nvSpPr>
            <p:spPr bwMode="auto">
              <a:xfrm>
                <a:off x="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28690" name="Text Box 29"/>
            <p:cNvSpPr txBox="1">
              <a:spLocks noChangeArrowheads="1"/>
            </p:cNvSpPr>
            <p:nvPr/>
          </p:nvSpPr>
          <p:spPr bwMode="auto">
            <a:xfrm>
              <a:off x="2630" y="343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6" name="Group 30"/>
          <p:cNvGrpSpPr>
            <a:grpSpLocks/>
          </p:cNvGrpSpPr>
          <p:nvPr/>
        </p:nvGrpSpPr>
        <p:grpSpPr bwMode="auto">
          <a:xfrm>
            <a:off x="990600" y="2032000"/>
            <a:ext cx="5486400" cy="762000"/>
            <a:chOff x="624" y="1304"/>
            <a:chExt cx="3456" cy="480"/>
          </a:xfrm>
        </p:grpSpPr>
        <p:sp>
          <p:nvSpPr>
            <p:cNvPr id="28685" name="Rectangle 31"/>
            <p:cNvSpPr>
              <a:spLocks noChangeArrowheads="1"/>
            </p:cNvSpPr>
            <p:nvPr/>
          </p:nvSpPr>
          <p:spPr bwMode="auto">
            <a:xfrm>
              <a:off x="624" y="1304"/>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28686" name="Rectangle 32"/>
            <p:cNvSpPr>
              <a:spLocks noChangeArrowheads="1"/>
            </p:cNvSpPr>
            <p:nvPr/>
          </p:nvSpPr>
          <p:spPr bwMode="auto">
            <a:xfrm>
              <a:off x="1632" y="1304"/>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28687" name="Rectangle 33"/>
            <p:cNvSpPr>
              <a:spLocks noChangeArrowheads="1"/>
            </p:cNvSpPr>
            <p:nvPr/>
          </p:nvSpPr>
          <p:spPr bwMode="auto">
            <a:xfrm>
              <a:off x="3408" y="1304"/>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28688" name="Text Box 34"/>
            <p:cNvSpPr txBox="1">
              <a:spLocks noChangeArrowheads="1"/>
            </p:cNvSpPr>
            <p:nvPr/>
          </p:nvSpPr>
          <p:spPr bwMode="auto">
            <a:xfrm>
              <a:off x="2582" y="1330"/>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7" name="Group 35"/>
          <p:cNvGrpSpPr>
            <a:grpSpLocks/>
          </p:cNvGrpSpPr>
          <p:nvPr/>
        </p:nvGrpSpPr>
        <p:grpSpPr bwMode="auto">
          <a:xfrm>
            <a:off x="1181100" y="1435100"/>
            <a:ext cx="5118100" cy="622300"/>
            <a:chOff x="744" y="904"/>
            <a:chExt cx="3224" cy="392"/>
          </a:xfrm>
        </p:grpSpPr>
        <p:sp>
          <p:nvSpPr>
            <p:cNvPr id="28679" name="Oval 36"/>
            <p:cNvSpPr>
              <a:spLocks noChangeArrowheads="1"/>
            </p:cNvSpPr>
            <p:nvPr/>
          </p:nvSpPr>
          <p:spPr bwMode="auto">
            <a:xfrm>
              <a:off x="744" y="912"/>
              <a:ext cx="432"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28680" name="Line 37"/>
            <p:cNvSpPr>
              <a:spLocks noChangeShapeType="1"/>
            </p:cNvSpPr>
            <p:nvPr/>
          </p:nvSpPr>
          <p:spPr bwMode="auto">
            <a:xfrm>
              <a:off x="960" y="1056"/>
              <a:ext cx="0" cy="240"/>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681" name="Oval 38"/>
            <p:cNvSpPr>
              <a:spLocks noChangeArrowheads="1"/>
            </p:cNvSpPr>
            <p:nvPr/>
          </p:nvSpPr>
          <p:spPr bwMode="auto">
            <a:xfrm>
              <a:off x="1744" y="912"/>
              <a:ext cx="432"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28682" name="Line 39"/>
            <p:cNvSpPr>
              <a:spLocks noChangeShapeType="1"/>
            </p:cNvSpPr>
            <p:nvPr/>
          </p:nvSpPr>
          <p:spPr bwMode="auto">
            <a:xfrm>
              <a:off x="1960" y="1056"/>
              <a:ext cx="0" cy="240"/>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8683" name="Oval 40"/>
            <p:cNvSpPr>
              <a:spLocks noChangeArrowheads="1"/>
            </p:cNvSpPr>
            <p:nvPr/>
          </p:nvSpPr>
          <p:spPr bwMode="auto">
            <a:xfrm>
              <a:off x="3536" y="904"/>
              <a:ext cx="432"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28684" name="Line 41"/>
            <p:cNvSpPr>
              <a:spLocks noChangeShapeType="1"/>
            </p:cNvSpPr>
            <p:nvPr/>
          </p:nvSpPr>
          <p:spPr bwMode="auto">
            <a:xfrm>
              <a:off x="3752" y="1048"/>
              <a:ext cx="0" cy="240"/>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fltVal val="0"/>
                                          </p:val>
                                        </p:tav>
                                        <p:tav tm="100000">
                                          <p:val>
                                            <p:strVal val="#ppt_w"/>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dissolve">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95300" y="609600"/>
            <a:ext cx="8229600" cy="1143000"/>
          </a:xfrm>
        </p:spPr>
        <p:txBody>
          <a:bodyPr/>
          <a:lstStyle/>
          <a:p>
            <a:pPr eaLnBrk="1" hangingPunct="1"/>
            <a:r>
              <a:rPr lang="it-IT" sz="2400" b="1" smtClean="0"/>
              <a:t>Macchine Virtuali - Gestione Periferiche</a:t>
            </a:r>
          </a:p>
        </p:txBody>
      </p:sp>
      <p:grpSp>
        <p:nvGrpSpPr>
          <p:cNvPr id="2" name="Group 3"/>
          <p:cNvGrpSpPr>
            <a:grpSpLocks/>
          </p:cNvGrpSpPr>
          <p:nvPr/>
        </p:nvGrpSpPr>
        <p:grpSpPr bwMode="auto">
          <a:xfrm>
            <a:off x="685800" y="3352800"/>
            <a:ext cx="8186738" cy="2819400"/>
            <a:chOff x="432" y="2112"/>
            <a:chExt cx="5157" cy="1776"/>
          </a:xfrm>
        </p:grpSpPr>
        <p:grpSp>
          <p:nvGrpSpPr>
            <p:cNvPr id="29728" name="Group 4"/>
            <p:cNvGrpSpPr>
              <a:grpSpLocks/>
            </p:cNvGrpSpPr>
            <p:nvPr/>
          </p:nvGrpSpPr>
          <p:grpSpPr bwMode="auto">
            <a:xfrm>
              <a:off x="432" y="2112"/>
              <a:ext cx="5157" cy="1776"/>
              <a:chOff x="432" y="2112"/>
              <a:chExt cx="5157" cy="1776"/>
            </a:xfrm>
          </p:grpSpPr>
          <p:sp>
            <p:nvSpPr>
              <p:cNvPr id="29730" name="Line 5"/>
              <p:cNvSpPr>
                <a:spLocks noChangeShapeType="1"/>
              </p:cNvSpPr>
              <p:nvPr/>
            </p:nvSpPr>
            <p:spPr bwMode="auto">
              <a:xfrm>
                <a:off x="4896"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31" name="Line 6"/>
              <p:cNvSpPr>
                <a:spLocks noChangeShapeType="1"/>
              </p:cNvSpPr>
              <p:nvPr/>
            </p:nvSpPr>
            <p:spPr bwMode="auto">
              <a:xfrm>
                <a:off x="432" y="2952"/>
                <a:ext cx="5157" cy="0"/>
              </a:xfrm>
              <a:prstGeom prst="line">
                <a:avLst/>
              </a:prstGeom>
              <a:noFill/>
              <a:ln w="9525">
                <a:solidFill>
                  <a:schemeClr val="tx1"/>
                </a:solidFill>
                <a:round/>
                <a:headEnd/>
                <a:tailEnd/>
              </a:ln>
            </p:spPr>
            <p:txBody>
              <a:bodyPr wrap="none" anchor="ctr"/>
              <a:lstStyle/>
              <a:p>
                <a:endParaRPr lang="it-IT"/>
              </a:p>
            </p:txBody>
          </p:sp>
          <p:sp>
            <p:nvSpPr>
              <p:cNvPr id="29732" name="Line 7"/>
              <p:cNvSpPr>
                <a:spLocks noChangeShapeType="1"/>
              </p:cNvSpPr>
              <p:nvPr/>
            </p:nvSpPr>
            <p:spPr bwMode="auto">
              <a:xfrm>
                <a:off x="432" y="3048"/>
                <a:ext cx="5157" cy="0"/>
              </a:xfrm>
              <a:prstGeom prst="line">
                <a:avLst/>
              </a:prstGeom>
              <a:noFill/>
              <a:ln w="9525">
                <a:solidFill>
                  <a:schemeClr val="tx1"/>
                </a:solidFill>
                <a:round/>
                <a:headEnd/>
                <a:tailEnd/>
              </a:ln>
            </p:spPr>
            <p:txBody>
              <a:bodyPr wrap="none" anchor="ctr"/>
              <a:lstStyle/>
              <a:p>
                <a:endParaRPr lang="it-IT"/>
              </a:p>
            </p:txBody>
          </p:sp>
          <p:sp>
            <p:nvSpPr>
              <p:cNvPr id="29733" name="Rectangle 8"/>
              <p:cNvSpPr>
                <a:spLocks noChangeArrowheads="1"/>
              </p:cNvSpPr>
              <p:nvPr/>
            </p:nvSpPr>
            <p:spPr bwMode="auto">
              <a:xfrm>
                <a:off x="624"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9734" name="Rectangle 9"/>
              <p:cNvSpPr>
                <a:spLocks noChangeArrowheads="1"/>
              </p:cNvSpPr>
              <p:nvPr/>
            </p:nvSpPr>
            <p:spPr bwMode="auto">
              <a:xfrm>
                <a:off x="1632"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9735" name="Rectangle 10"/>
              <p:cNvSpPr>
                <a:spLocks noChangeArrowheads="1"/>
              </p:cNvSpPr>
              <p:nvPr/>
            </p:nvSpPr>
            <p:spPr bwMode="auto">
              <a:xfrm>
                <a:off x="3408"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29736" name="Rectangle 11"/>
              <p:cNvSpPr>
                <a:spLocks noChangeArrowheads="1"/>
              </p:cNvSpPr>
              <p:nvPr/>
            </p:nvSpPr>
            <p:spPr bwMode="auto">
              <a:xfrm>
                <a:off x="4512" y="2112"/>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 </a:t>
                </a:r>
              </a:p>
              <a:p>
                <a:pPr algn="ctr" eaLnBrk="0" hangingPunct="0"/>
                <a:r>
                  <a:rPr lang="it-IT" sz="2000"/>
                  <a:t>Lavoro</a:t>
                </a:r>
              </a:p>
            </p:txBody>
          </p:sp>
          <p:sp>
            <p:nvSpPr>
              <p:cNvPr id="29737" name="Rectangle 12"/>
              <p:cNvSpPr>
                <a:spLocks noChangeArrowheads="1"/>
              </p:cNvSpPr>
              <p:nvPr/>
            </p:nvSpPr>
            <p:spPr bwMode="auto">
              <a:xfrm>
                <a:off x="4512" y="3408"/>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a:t>
                </a:r>
              </a:p>
              <a:p>
                <a:pPr algn="ctr" eaLnBrk="0" hangingPunct="0"/>
                <a:r>
                  <a:rPr lang="it-IT" sz="2000"/>
                  <a:t>Massa</a:t>
                </a:r>
                <a:endParaRPr lang="it-IT"/>
              </a:p>
            </p:txBody>
          </p:sp>
          <p:sp>
            <p:nvSpPr>
              <p:cNvPr id="29738" name="Line 13"/>
              <p:cNvSpPr>
                <a:spLocks noChangeShapeType="1"/>
              </p:cNvSpPr>
              <p:nvPr/>
            </p:nvSpPr>
            <p:spPr bwMode="auto">
              <a:xfrm>
                <a:off x="3744"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39" name="Line 14"/>
              <p:cNvSpPr>
                <a:spLocks noChangeShapeType="1"/>
              </p:cNvSpPr>
              <p:nvPr/>
            </p:nvSpPr>
            <p:spPr bwMode="auto">
              <a:xfrm>
                <a:off x="4896"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40" name="Line 15"/>
              <p:cNvSpPr>
                <a:spLocks noChangeShapeType="1"/>
              </p:cNvSpPr>
              <p:nvPr/>
            </p:nvSpPr>
            <p:spPr bwMode="auto">
              <a:xfrm>
                <a:off x="1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41" name="Line 16"/>
              <p:cNvSpPr>
                <a:spLocks noChangeShapeType="1"/>
              </p:cNvSpPr>
              <p:nvPr/>
            </p:nvSpPr>
            <p:spPr bwMode="auto">
              <a:xfrm>
                <a:off x="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29729" name="Text Box 17"/>
            <p:cNvSpPr txBox="1">
              <a:spLocks noChangeArrowheads="1"/>
            </p:cNvSpPr>
            <p:nvPr/>
          </p:nvSpPr>
          <p:spPr bwMode="auto">
            <a:xfrm>
              <a:off x="2630" y="343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4" name="Group 18"/>
          <p:cNvGrpSpPr>
            <a:grpSpLocks/>
          </p:cNvGrpSpPr>
          <p:nvPr/>
        </p:nvGrpSpPr>
        <p:grpSpPr bwMode="auto">
          <a:xfrm>
            <a:off x="457200" y="1879600"/>
            <a:ext cx="4114800" cy="2819400"/>
            <a:chOff x="288" y="1200"/>
            <a:chExt cx="2592" cy="1776"/>
          </a:xfrm>
        </p:grpSpPr>
        <p:sp>
          <p:nvSpPr>
            <p:cNvPr id="29716" name="Rectangle 19"/>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9717" name="Line 20"/>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18" name="Rectangle 21"/>
            <p:cNvSpPr>
              <a:spLocks noChangeArrowheads="1"/>
            </p:cNvSpPr>
            <p:nvPr/>
          </p:nvSpPr>
          <p:spPr bwMode="auto">
            <a:xfrm>
              <a:off x="216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29719" name="Rectangle 22"/>
            <p:cNvSpPr>
              <a:spLocks noChangeArrowheads="1"/>
            </p:cNvSpPr>
            <p:nvPr/>
          </p:nvSpPr>
          <p:spPr bwMode="auto">
            <a:xfrm>
              <a:off x="120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29720" name="Rectangle 23"/>
            <p:cNvSpPr>
              <a:spLocks noChangeArrowheads="1"/>
            </p:cNvSpPr>
            <p:nvPr/>
          </p:nvSpPr>
          <p:spPr bwMode="auto">
            <a:xfrm>
              <a:off x="288"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29721" name="Line 24"/>
            <p:cNvSpPr>
              <a:spLocks noChangeShapeType="1"/>
            </p:cNvSpPr>
            <p:nvPr/>
          </p:nvSpPr>
          <p:spPr bwMode="auto">
            <a:xfrm>
              <a:off x="480" y="1872"/>
              <a:ext cx="2400" cy="0"/>
            </a:xfrm>
            <a:prstGeom prst="line">
              <a:avLst/>
            </a:prstGeom>
            <a:noFill/>
            <a:ln w="9525">
              <a:solidFill>
                <a:schemeClr val="tx1"/>
              </a:solidFill>
              <a:round/>
              <a:headEnd/>
              <a:tailEnd/>
            </a:ln>
          </p:spPr>
          <p:txBody>
            <a:bodyPr wrap="none" anchor="ctr"/>
            <a:lstStyle/>
            <a:p>
              <a:endParaRPr lang="it-IT"/>
            </a:p>
          </p:txBody>
        </p:sp>
        <p:sp>
          <p:nvSpPr>
            <p:cNvPr id="29722" name="Line 25"/>
            <p:cNvSpPr>
              <a:spLocks noChangeShapeType="1"/>
            </p:cNvSpPr>
            <p:nvPr/>
          </p:nvSpPr>
          <p:spPr bwMode="auto">
            <a:xfrm>
              <a:off x="480" y="1920"/>
              <a:ext cx="2400" cy="0"/>
            </a:xfrm>
            <a:prstGeom prst="line">
              <a:avLst/>
            </a:prstGeom>
            <a:noFill/>
            <a:ln w="9525">
              <a:solidFill>
                <a:schemeClr val="tx1"/>
              </a:solidFill>
              <a:round/>
              <a:headEnd/>
              <a:tailEnd/>
            </a:ln>
          </p:spPr>
          <p:txBody>
            <a:bodyPr wrap="none" anchor="ctr"/>
            <a:lstStyle/>
            <a:p>
              <a:endParaRPr lang="it-IT"/>
            </a:p>
          </p:txBody>
        </p:sp>
        <p:sp>
          <p:nvSpPr>
            <p:cNvPr id="29723" name="Line 26"/>
            <p:cNvSpPr>
              <a:spLocks noChangeShapeType="1"/>
            </p:cNvSpPr>
            <p:nvPr/>
          </p:nvSpPr>
          <p:spPr bwMode="auto">
            <a:xfrm>
              <a:off x="2496"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24" name="Line 27"/>
            <p:cNvSpPr>
              <a:spLocks noChangeShapeType="1"/>
            </p:cNvSpPr>
            <p:nvPr/>
          </p:nvSpPr>
          <p:spPr bwMode="auto">
            <a:xfrm>
              <a:off x="1528"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25" name="Line 28"/>
            <p:cNvSpPr>
              <a:spLocks noChangeShapeType="1"/>
            </p:cNvSpPr>
            <p:nvPr/>
          </p:nvSpPr>
          <p:spPr bwMode="auto">
            <a:xfrm>
              <a:off x="672"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26" name="Line 29"/>
            <p:cNvSpPr>
              <a:spLocks noChangeShapeType="1"/>
            </p:cNvSpPr>
            <p:nvPr/>
          </p:nvSpPr>
          <p:spPr bwMode="auto">
            <a:xfrm>
              <a:off x="960" y="192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27" name="Text Box 30"/>
            <p:cNvSpPr txBox="1">
              <a:spLocks noChangeArrowheads="1"/>
            </p:cNvSpPr>
            <p:nvPr/>
          </p:nvSpPr>
          <p:spPr bwMode="auto">
            <a:xfrm>
              <a:off x="950" y="127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5" name="Group 31"/>
          <p:cNvGrpSpPr>
            <a:grpSpLocks/>
          </p:cNvGrpSpPr>
          <p:nvPr/>
        </p:nvGrpSpPr>
        <p:grpSpPr bwMode="auto">
          <a:xfrm>
            <a:off x="4175125" y="1879600"/>
            <a:ext cx="4638675" cy="2819400"/>
            <a:chOff x="2630" y="1184"/>
            <a:chExt cx="2922" cy="1776"/>
          </a:xfrm>
        </p:grpSpPr>
        <p:grpSp>
          <p:nvGrpSpPr>
            <p:cNvPr id="29702" name="Group 32"/>
            <p:cNvGrpSpPr>
              <a:grpSpLocks/>
            </p:cNvGrpSpPr>
            <p:nvPr/>
          </p:nvGrpSpPr>
          <p:grpSpPr bwMode="auto">
            <a:xfrm>
              <a:off x="2960" y="1184"/>
              <a:ext cx="2592" cy="1776"/>
              <a:chOff x="288" y="1200"/>
              <a:chExt cx="2592" cy="1776"/>
            </a:xfrm>
          </p:grpSpPr>
          <p:sp>
            <p:nvSpPr>
              <p:cNvPr id="29704" name="Rectangle 33"/>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29705" name="Line 34"/>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06" name="Rectangle 35"/>
              <p:cNvSpPr>
                <a:spLocks noChangeArrowheads="1"/>
              </p:cNvSpPr>
              <p:nvPr/>
            </p:nvSpPr>
            <p:spPr bwMode="auto">
              <a:xfrm>
                <a:off x="216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29707" name="Rectangle 36"/>
              <p:cNvSpPr>
                <a:spLocks noChangeArrowheads="1"/>
              </p:cNvSpPr>
              <p:nvPr/>
            </p:nvSpPr>
            <p:spPr bwMode="auto">
              <a:xfrm>
                <a:off x="120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29708" name="Rectangle 37"/>
              <p:cNvSpPr>
                <a:spLocks noChangeArrowheads="1"/>
              </p:cNvSpPr>
              <p:nvPr/>
            </p:nvSpPr>
            <p:spPr bwMode="auto">
              <a:xfrm>
                <a:off x="288"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29709" name="Line 38"/>
              <p:cNvSpPr>
                <a:spLocks noChangeShapeType="1"/>
              </p:cNvSpPr>
              <p:nvPr/>
            </p:nvSpPr>
            <p:spPr bwMode="auto">
              <a:xfrm>
                <a:off x="480" y="1872"/>
                <a:ext cx="2400" cy="0"/>
              </a:xfrm>
              <a:prstGeom prst="line">
                <a:avLst/>
              </a:prstGeom>
              <a:noFill/>
              <a:ln w="9525">
                <a:solidFill>
                  <a:schemeClr val="tx1"/>
                </a:solidFill>
                <a:round/>
                <a:headEnd/>
                <a:tailEnd/>
              </a:ln>
            </p:spPr>
            <p:txBody>
              <a:bodyPr wrap="none" anchor="ctr"/>
              <a:lstStyle/>
              <a:p>
                <a:endParaRPr lang="it-IT"/>
              </a:p>
            </p:txBody>
          </p:sp>
          <p:sp>
            <p:nvSpPr>
              <p:cNvPr id="29710" name="Line 39"/>
              <p:cNvSpPr>
                <a:spLocks noChangeShapeType="1"/>
              </p:cNvSpPr>
              <p:nvPr/>
            </p:nvSpPr>
            <p:spPr bwMode="auto">
              <a:xfrm>
                <a:off x="480" y="1920"/>
                <a:ext cx="2400" cy="0"/>
              </a:xfrm>
              <a:prstGeom prst="line">
                <a:avLst/>
              </a:prstGeom>
              <a:noFill/>
              <a:ln w="9525">
                <a:solidFill>
                  <a:schemeClr val="tx1"/>
                </a:solidFill>
                <a:round/>
                <a:headEnd/>
                <a:tailEnd/>
              </a:ln>
            </p:spPr>
            <p:txBody>
              <a:bodyPr wrap="none" anchor="ctr"/>
              <a:lstStyle/>
              <a:p>
                <a:endParaRPr lang="it-IT"/>
              </a:p>
            </p:txBody>
          </p:sp>
          <p:sp>
            <p:nvSpPr>
              <p:cNvPr id="29711" name="Line 40"/>
              <p:cNvSpPr>
                <a:spLocks noChangeShapeType="1"/>
              </p:cNvSpPr>
              <p:nvPr/>
            </p:nvSpPr>
            <p:spPr bwMode="auto">
              <a:xfrm>
                <a:off x="2496"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12" name="Line 41"/>
              <p:cNvSpPr>
                <a:spLocks noChangeShapeType="1"/>
              </p:cNvSpPr>
              <p:nvPr/>
            </p:nvSpPr>
            <p:spPr bwMode="auto">
              <a:xfrm>
                <a:off x="1528"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13" name="Line 42"/>
              <p:cNvSpPr>
                <a:spLocks noChangeShapeType="1"/>
              </p:cNvSpPr>
              <p:nvPr/>
            </p:nvSpPr>
            <p:spPr bwMode="auto">
              <a:xfrm>
                <a:off x="672"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14" name="Line 43"/>
              <p:cNvSpPr>
                <a:spLocks noChangeShapeType="1"/>
              </p:cNvSpPr>
              <p:nvPr/>
            </p:nvSpPr>
            <p:spPr bwMode="auto">
              <a:xfrm>
                <a:off x="960" y="192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29715" name="Text Box 44"/>
              <p:cNvSpPr txBox="1">
                <a:spLocks noChangeArrowheads="1"/>
              </p:cNvSpPr>
              <p:nvPr/>
            </p:nvSpPr>
            <p:spPr bwMode="auto">
              <a:xfrm>
                <a:off x="950" y="1274"/>
                <a:ext cx="260" cy="288"/>
              </a:xfrm>
              <a:prstGeom prst="rect">
                <a:avLst/>
              </a:prstGeom>
              <a:noFill/>
              <a:ln w="9525">
                <a:noFill/>
                <a:miter lim="800000"/>
                <a:headEnd/>
                <a:tailEnd/>
              </a:ln>
            </p:spPr>
            <p:txBody>
              <a:bodyPr wrap="none">
                <a:spAutoFit/>
              </a:bodyPr>
              <a:lstStyle/>
              <a:p>
                <a:pPr eaLnBrk="0" hangingPunct="0"/>
                <a:r>
                  <a:rPr lang="it-IT"/>
                  <a:t>...</a:t>
                </a:r>
              </a:p>
            </p:txBody>
          </p:sp>
        </p:grpSp>
        <p:sp>
          <p:nvSpPr>
            <p:cNvPr id="29703" name="Text Box 45"/>
            <p:cNvSpPr txBox="1">
              <a:spLocks noChangeArrowheads="1"/>
            </p:cNvSpPr>
            <p:nvPr/>
          </p:nvSpPr>
          <p:spPr bwMode="auto">
            <a:xfrm>
              <a:off x="2630" y="2138"/>
              <a:ext cx="260" cy="288"/>
            </a:xfrm>
            <a:prstGeom prst="rect">
              <a:avLst/>
            </a:prstGeom>
            <a:noFill/>
            <a:ln w="9525">
              <a:noFill/>
              <a:miter lim="800000"/>
              <a:headEnd/>
              <a:tailEnd/>
            </a:ln>
          </p:spPr>
          <p:txBody>
            <a:bodyPr wrap="none">
              <a:spAutoFit/>
            </a:bodyPr>
            <a:lstStyle/>
            <a:p>
              <a:pPr eaLnBrk="0" hangingPunct="0"/>
              <a:r>
                <a:rPr lang="it-IT"/>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95300" y="609600"/>
            <a:ext cx="8229600" cy="1143000"/>
          </a:xfrm>
        </p:spPr>
        <p:txBody>
          <a:bodyPr/>
          <a:lstStyle/>
          <a:p>
            <a:pPr eaLnBrk="1" hangingPunct="1"/>
            <a:r>
              <a:rPr lang="it-IT" sz="2400" b="1" smtClean="0"/>
              <a:t>Macchine Virtuali - La gestione della Memoria di massa</a:t>
            </a:r>
          </a:p>
        </p:txBody>
      </p:sp>
      <p:grpSp>
        <p:nvGrpSpPr>
          <p:cNvPr id="2" name="Group 3"/>
          <p:cNvGrpSpPr>
            <a:grpSpLocks/>
          </p:cNvGrpSpPr>
          <p:nvPr/>
        </p:nvGrpSpPr>
        <p:grpSpPr bwMode="auto">
          <a:xfrm>
            <a:off x="685800" y="3352800"/>
            <a:ext cx="8186738" cy="2819400"/>
            <a:chOff x="432" y="2112"/>
            <a:chExt cx="5157" cy="1776"/>
          </a:xfrm>
        </p:grpSpPr>
        <p:grpSp>
          <p:nvGrpSpPr>
            <p:cNvPr id="30742" name="Group 4"/>
            <p:cNvGrpSpPr>
              <a:grpSpLocks/>
            </p:cNvGrpSpPr>
            <p:nvPr/>
          </p:nvGrpSpPr>
          <p:grpSpPr bwMode="auto">
            <a:xfrm>
              <a:off x="432" y="2112"/>
              <a:ext cx="5157" cy="1776"/>
              <a:chOff x="432" y="2112"/>
              <a:chExt cx="5157" cy="1776"/>
            </a:xfrm>
          </p:grpSpPr>
          <p:sp>
            <p:nvSpPr>
              <p:cNvPr id="30744" name="Line 5"/>
              <p:cNvSpPr>
                <a:spLocks noChangeShapeType="1"/>
              </p:cNvSpPr>
              <p:nvPr/>
            </p:nvSpPr>
            <p:spPr bwMode="auto">
              <a:xfrm>
                <a:off x="4896"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45" name="Line 6"/>
              <p:cNvSpPr>
                <a:spLocks noChangeShapeType="1"/>
              </p:cNvSpPr>
              <p:nvPr/>
            </p:nvSpPr>
            <p:spPr bwMode="auto">
              <a:xfrm>
                <a:off x="432" y="2952"/>
                <a:ext cx="5157" cy="0"/>
              </a:xfrm>
              <a:prstGeom prst="line">
                <a:avLst/>
              </a:prstGeom>
              <a:noFill/>
              <a:ln w="9525">
                <a:solidFill>
                  <a:schemeClr val="tx1"/>
                </a:solidFill>
                <a:round/>
                <a:headEnd/>
                <a:tailEnd/>
              </a:ln>
            </p:spPr>
            <p:txBody>
              <a:bodyPr wrap="none" anchor="ctr"/>
              <a:lstStyle/>
              <a:p>
                <a:endParaRPr lang="it-IT"/>
              </a:p>
            </p:txBody>
          </p:sp>
          <p:sp>
            <p:nvSpPr>
              <p:cNvPr id="30746" name="Line 7"/>
              <p:cNvSpPr>
                <a:spLocks noChangeShapeType="1"/>
              </p:cNvSpPr>
              <p:nvPr/>
            </p:nvSpPr>
            <p:spPr bwMode="auto">
              <a:xfrm>
                <a:off x="432" y="3048"/>
                <a:ext cx="5157" cy="0"/>
              </a:xfrm>
              <a:prstGeom prst="line">
                <a:avLst/>
              </a:prstGeom>
              <a:noFill/>
              <a:ln w="9525">
                <a:solidFill>
                  <a:schemeClr val="tx1"/>
                </a:solidFill>
                <a:round/>
                <a:headEnd/>
                <a:tailEnd/>
              </a:ln>
            </p:spPr>
            <p:txBody>
              <a:bodyPr wrap="none" anchor="ctr"/>
              <a:lstStyle/>
              <a:p>
                <a:endParaRPr lang="it-IT"/>
              </a:p>
            </p:txBody>
          </p:sp>
          <p:sp>
            <p:nvSpPr>
              <p:cNvPr id="30747" name="Rectangle 8"/>
              <p:cNvSpPr>
                <a:spLocks noChangeArrowheads="1"/>
              </p:cNvSpPr>
              <p:nvPr/>
            </p:nvSpPr>
            <p:spPr bwMode="auto">
              <a:xfrm>
                <a:off x="624"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30748" name="Rectangle 9"/>
              <p:cNvSpPr>
                <a:spLocks noChangeArrowheads="1"/>
              </p:cNvSpPr>
              <p:nvPr/>
            </p:nvSpPr>
            <p:spPr bwMode="auto">
              <a:xfrm>
                <a:off x="1632"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30749" name="Rectangle 10"/>
              <p:cNvSpPr>
                <a:spLocks noChangeArrowheads="1"/>
              </p:cNvSpPr>
              <p:nvPr/>
            </p:nvSpPr>
            <p:spPr bwMode="auto">
              <a:xfrm>
                <a:off x="3408"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30750" name="Rectangle 11"/>
              <p:cNvSpPr>
                <a:spLocks noChangeArrowheads="1"/>
              </p:cNvSpPr>
              <p:nvPr/>
            </p:nvSpPr>
            <p:spPr bwMode="auto">
              <a:xfrm>
                <a:off x="4512" y="2112"/>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 </a:t>
                </a:r>
              </a:p>
              <a:p>
                <a:pPr algn="ctr" eaLnBrk="0" hangingPunct="0"/>
                <a:r>
                  <a:rPr lang="it-IT" sz="2000"/>
                  <a:t>Lavoro</a:t>
                </a:r>
              </a:p>
            </p:txBody>
          </p:sp>
          <p:sp>
            <p:nvSpPr>
              <p:cNvPr id="30751" name="Rectangle 12"/>
              <p:cNvSpPr>
                <a:spLocks noChangeArrowheads="1"/>
              </p:cNvSpPr>
              <p:nvPr/>
            </p:nvSpPr>
            <p:spPr bwMode="auto">
              <a:xfrm>
                <a:off x="4512" y="3408"/>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a:t>
                </a:r>
              </a:p>
              <a:p>
                <a:pPr algn="ctr" eaLnBrk="0" hangingPunct="0"/>
                <a:r>
                  <a:rPr lang="it-IT" sz="2000"/>
                  <a:t>Massa</a:t>
                </a:r>
                <a:endParaRPr lang="it-IT"/>
              </a:p>
            </p:txBody>
          </p:sp>
          <p:sp>
            <p:nvSpPr>
              <p:cNvPr id="30752" name="Line 13"/>
              <p:cNvSpPr>
                <a:spLocks noChangeShapeType="1"/>
              </p:cNvSpPr>
              <p:nvPr/>
            </p:nvSpPr>
            <p:spPr bwMode="auto">
              <a:xfrm>
                <a:off x="3744"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53" name="Line 14"/>
              <p:cNvSpPr>
                <a:spLocks noChangeShapeType="1"/>
              </p:cNvSpPr>
              <p:nvPr/>
            </p:nvSpPr>
            <p:spPr bwMode="auto">
              <a:xfrm>
                <a:off x="4896"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54" name="Line 15"/>
              <p:cNvSpPr>
                <a:spLocks noChangeShapeType="1"/>
              </p:cNvSpPr>
              <p:nvPr/>
            </p:nvSpPr>
            <p:spPr bwMode="auto">
              <a:xfrm>
                <a:off x="1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55" name="Line 16"/>
              <p:cNvSpPr>
                <a:spLocks noChangeShapeType="1"/>
              </p:cNvSpPr>
              <p:nvPr/>
            </p:nvSpPr>
            <p:spPr bwMode="auto">
              <a:xfrm>
                <a:off x="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30743" name="Text Box 17"/>
            <p:cNvSpPr txBox="1">
              <a:spLocks noChangeArrowheads="1"/>
            </p:cNvSpPr>
            <p:nvPr/>
          </p:nvSpPr>
          <p:spPr bwMode="auto">
            <a:xfrm>
              <a:off x="2630" y="343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4" name="Group 18"/>
          <p:cNvGrpSpPr>
            <a:grpSpLocks/>
          </p:cNvGrpSpPr>
          <p:nvPr/>
        </p:nvGrpSpPr>
        <p:grpSpPr bwMode="auto">
          <a:xfrm>
            <a:off x="457200" y="1879600"/>
            <a:ext cx="4114800" cy="2819400"/>
            <a:chOff x="288" y="1200"/>
            <a:chExt cx="2592" cy="1776"/>
          </a:xfrm>
        </p:grpSpPr>
        <p:sp>
          <p:nvSpPr>
            <p:cNvPr id="30730" name="Rectangle 19"/>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30731" name="Line 20"/>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32" name="Rectangle 21"/>
            <p:cNvSpPr>
              <a:spLocks noChangeArrowheads="1"/>
            </p:cNvSpPr>
            <p:nvPr/>
          </p:nvSpPr>
          <p:spPr bwMode="auto">
            <a:xfrm>
              <a:off x="216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30733" name="Rectangle 22"/>
            <p:cNvSpPr>
              <a:spLocks noChangeArrowheads="1"/>
            </p:cNvSpPr>
            <p:nvPr/>
          </p:nvSpPr>
          <p:spPr bwMode="auto">
            <a:xfrm>
              <a:off x="120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30734" name="Rectangle 23"/>
            <p:cNvSpPr>
              <a:spLocks noChangeArrowheads="1"/>
            </p:cNvSpPr>
            <p:nvPr/>
          </p:nvSpPr>
          <p:spPr bwMode="auto">
            <a:xfrm>
              <a:off x="288"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30735" name="Line 24"/>
            <p:cNvSpPr>
              <a:spLocks noChangeShapeType="1"/>
            </p:cNvSpPr>
            <p:nvPr/>
          </p:nvSpPr>
          <p:spPr bwMode="auto">
            <a:xfrm>
              <a:off x="480" y="1872"/>
              <a:ext cx="2400" cy="0"/>
            </a:xfrm>
            <a:prstGeom prst="line">
              <a:avLst/>
            </a:prstGeom>
            <a:noFill/>
            <a:ln w="9525">
              <a:solidFill>
                <a:schemeClr val="tx1"/>
              </a:solidFill>
              <a:round/>
              <a:headEnd/>
              <a:tailEnd/>
            </a:ln>
          </p:spPr>
          <p:txBody>
            <a:bodyPr wrap="none" anchor="ctr"/>
            <a:lstStyle/>
            <a:p>
              <a:endParaRPr lang="it-IT"/>
            </a:p>
          </p:txBody>
        </p:sp>
        <p:sp>
          <p:nvSpPr>
            <p:cNvPr id="30736" name="Line 25"/>
            <p:cNvSpPr>
              <a:spLocks noChangeShapeType="1"/>
            </p:cNvSpPr>
            <p:nvPr/>
          </p:nvSpPr>
          <p:spPr bwMode="auto">
            <a:xfrm>
              <a:off x="480" y="1920"/>
              <a:ext cx="2400" cy="0"/>
            </a:xfrm>
            <a:prstGeom prst="line">
              <a:avLst/>
            </a:prstGeom>
            <a:noFill/>
            <a:ln w="9525">
              <a:solidFill>
                <a:schemeClr val="tx1"/>
              </a:solidFill>
              <a:round/>
              <a:headEnd/>
              <a:tailEnd/>
            </a:ln>
          </p:spPr>
          <p:txBody>
            <a:bodyPr wrap="none" anchor="ctr"/>
            <a:lstStyle/>
            <a:p>
              <a:endParaRPr lang="it-IT"/>
            </a:p>
          </p:txBody>
        </p:sp>
        <p:sp>
          <p:nvSpPr>
            <p:cNvPr id="30737" name="Line 26"/>
            <p:cNvSpPr>
              <a:spLocks noChangeShapeType="1"/>
            </p:cNvSpPr>
            <p:nvPr/>
          </p:nvSpPr>
          <p:spPr bwMode="auto">
            <a:xfrm>
              <a:off x="2496"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38" name="Line 27"/>
            <p:cNvSpPr>
              <a:spLocks noChangeShapeType="1"/>
            </p:cNvSpPr>
            <p:nvPr/>
          </p:nvSpPr>
          <p:spPr bwMode="auto">
            <a:xfrm>
              <a:off x="1528"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39" name="Line 28"/>
            <p:cNvSpPr>
              <a:spLocks noChangeShapeType="1"/>
            </p:cNvSpPr>
            <p:nvPr/>
          </p:nvSpPr>
          <p:spPr bwMode="auto">
            <a:xfrm>
              <a:off x="672"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40" name="Line 29"/>
            <p:cNvSpPr>
              <a:spLocks noChangeShapeType="1"/>
            </p:cNvSpPr>
            <p:nvPr/>
          </p:nvSpPr>
          <p:spPr bwMode="auto">
            <a:xfrm>
              <a:off x="960" y="192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41" name="Text Box 30"/>
            <p:cNvSpPr txBox="1">
              <a:spLocks noChangeArrowheads="1"/>
            </p:cNvSpPr>
            <p:nvPr/>
          </p:nvSpPr>
          <p:spPr bwMode="auto">
            <a:xfrm>
              <a:off x="950" y="1274"/>
              <a:ext cx="260" cy="288"/>
            </a:xfrm>
            <a:prstGeom prst="rect">
              <a:avLst/>
            </a:prstGeom>
            <a:noFill/>
            <a:ln w="9525">
              <a:noFill/>
              <a:miter lim="800000"/>
              <a:headEnd/>
              <a:tailEnd/>
            </a:ln>
          </p:spPr>
          <p:txBody>
            <a:bodyPr wrap="none">
              <a:spAutoFit/>
            </a:bodyPr>
            <a:lstStyle/>
            <a:p>
              <a:pPr eaLnBrk="0" hangingPunct="0"/>
              <a:r>
                <a:rPr lang="it-IT"/>
                <a:t>...</a:t>
              </a:r>
            </a:p>
          </p:txBody>
        </p:sp>
      </p:grpSp>
      <p:sp>
        <p:nvSpPr>
          <p:cNvPr id="30725" name="Rectangle 31"/>
          <p:cNvSpPr>
            <a:spLocks noChangeArrowheads="1"/>
          </p:cNvSpPr>
          <p:nvPr/>
        </p:nvSpPr>
        <p:spPr bwMode="auto">
          <a:xfrm>
            <a:off x="3987800" y="3352800"/>
            <a:ext cx="1066800" cy="762000"/>
          </a:xfrm>
          <a:prstGeom prst="rect">
            <a:avLst/>
          </a:prstGeom>
          <a:noFill/>
          <a:ln w="9525">
            <a:solidFill>
              <a:schemeClr val="tx1"/>
            </a:solidFill>
            <a:miter lim="800000"/>
            <a:headEnd/>
            <a:tailEnd/>
          </a:ln>
        </p:spPr>
        <p:txBody>
          <a:bodyPr wrap="none" anchor="ctr"/>
          <a:lstStyle/>
          <a:p>
            <a:pPr algn="ctr" eaLnBrk="0" hangingPunct="0"/>
            <a:r>
              <a:rPr lang="it-IT" sz="2000"/>
              <a:t>File</a:t>
            </a:r>
            <a:endParaRPr lang="it-IT"/>
          </a:p>
        </p:txBody>
      </p:sp>
      <p:sp>
        <p:nvSpPr>
          <p:cNvPr id="30726" name="Rectangle 32"/>
          <p:cNvSpPr>
            <a:spLocks noChangeArrowheads="1"/>
          </p:cNvSpPr>
          <p:nvPr/>
        </p:nvSpPr>
        <p:spPr bwMode="auto">
          <a:xfrm>
            <a:off x="2540000" y="3352800"/>
            <a:ext cx="1066800" cy="762000"/>
          </a:xfrm>
          <a:prstGeom prst="rect">
            <a:avLst/>
          </a:prstGeom>
          <a:noFill/>
          <a:ln w="9525">
            <a:solidFill>
              <a:schemeClr val="tx1"/>
            </a:solidFill>
            <a:miter lim="800000"/>
            <a:headEnd/>
            <a:tailEnd/>
          </a:ln>
        </p:spPr>
        <p:txBody>
          <a:bodyPr wrap="none" anchor="ctr"/>
          <a:lstStyle/>
          <a:p>
            <a:pPr algn="ctr" eaLnBrk="0" hangingPunct="0"/>
            <a:r>
              <a:rPr lang="it-IT" sz="2000"/>
              <a:t>File</a:t>
            </a:r>
            <a:endParaRPr lang="it-IT"/>
          </a:p>
        </p:txBody>
      </p:sp>
      <p:sp>
        <p:nvSpPr>
          <p:cNvPr id="30727" name="Line 33"/>
          <p:cNvSpPr>
            <a:spLocks noChangeShapeType="1"/>
          </p:cNvSpPr>
          <p:nvPr/>
        </p:nvSpPr>
        <p:spPr bwMode="auto">
          <a:xfrm>
            <a:off x="4495800" y="3048000"/>
            <a:ext cx="0" cy="304800"/>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28" name="Line 34"/>
          <p:cNvSpPr>
            <a:spLocks noChangeShapeType="1"/>
          </p:cNvSpPr>
          <p:nvPr/>
        </p:nvSpPr>
        <p:spPr bwMode="auto">
          <a:xfrm>
            <a:off x="3073400" y="3048000"/>
            <a:ext cx="0" cy="304800"/>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30729" name="Text Box 35"/>
          <p:cNvSpPr txBox="1">
            <a:spLocks noChangeArrowheads="1"/>
          </p:cNvSpPr>
          <p:nvPr/>
        </p:nvSpPr>
        <p:spPr bwMode="auto">
          <a:xfrm>
            <a:off x="3590925" y="3470275"/>
            <a:ext cx="412750" cy="457200"/>
          </a:xfrm>
          <a:prstGeom prst="rect">
            <a:avLst/>
          </a:prstGeom>
          <a:noFill/>
          <a:ln w="9525">
            <a:noFill/>
            <a:miter lim="800000"/>
            <a:headEnd/>
            <a:tailEnd/>
          </a:ln>
        </p:spPr>
        <p:txBody>
          <a:bodyPr wrap="none">
            <a:spAutoFit/>
          </a:bodyPr>
          <a:lstStyle/>
          <a:p>
            <a:pPr eaLnBrk="0" hangingPunct="0"/>
            <a:r>
              <a:rPr lang="it-IT"/>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it-IT" smtClean="0"/>
              <a:t>Interfaccia Utente</a:t>
            </a:r>
          </a:p>
        </p:txBody>
      </p:sp>
      <p:sp>
        <p:nvSpPr>
          <p:cNvPr id="31747" name="Rectangle 3"/>
          <p:cNvSpPr>
            <a:spLocks noGrp="1" noChangeArrowheads="1"/>
          </p:cNvSpPr>
          <p:nvPr>
            <p:ph type="body" idx="1"/>
          </p:nvPr>
        </p:nvSpPr>
        <p:spPr/>
        <p:txBody>
          <a:bodyPr/>
          <a:lstStyle/>
          <a:p>
            <a:pPr algn="just" eaLnBrk="1" hangingPunct="1">
              <a:lnSpc>
                <a:spcPct val="90000"/>
              </a:lnSpc>
              <a:buFontTx/>
              <a:buNone/>
            </a:pPr>
            <a:r>
              <a:rPr lang="it-IT" smtClean="0">
                <a:latin typeface="Palatino" pitchFamily="18" charset="0"/>
              </a:rPr>
              <a:t>Ogni Sistema Operativo ammette una componente che viene generalmente denominata </a:t>
            </a:r>
            <a:r>
              <a:rPr lang="it-IT" u="sng" smtClean="0">
                <a:latin typeface="Palatino" pitchFamily="18" charset="0"/>
              </a:rPr>
              <a:t>interprete dei comandi</a:t>
            </a:r>
            <a:r>
              <a:rPr lang="it-IT" smtClean="0">
                <a:latin typeface="Palatino" pitchFamily="18" charset="0"/>
              </a:rPr>
              <a:t> o </a:t>
            </a:r>
            <a:r>
              <a:rPr lang="it-IT" i="1" smtClean="0">
                <a:latin typeface="Palatino" pitchFamily="18" charset="0"/>
              </a:rPr>
              <a:t>shell</a:t>
            </a:r>
            <a:r>
              <a:rPr lang="it-IT" smtClean="0">
                <a:latin typeface="Palatino" pitchFamily="18" charset="0"/>
              </a:rPr>
              <a:t>. La </a:t>
            </a:r>
            <a:r>
              <a:rPr lang="it-IT" i="1" smtClean="0">
                <a:latin typeface="Palatino" pitchFamily="18" charset="0"/>
              </a:rPr>
              <a:t>shell</a:t>
            </a:r>
            <a:r>
              <a:rPr lang="it-IT" smtClean="0">
                <a:latin typeface="Palatino" pitchFamily="18" charset="0"/>
              </a:rPr>
              <a:t> garantisce una serie di primitive ad alto livello (i comandi) che supportano l'interazione tra l'utente e la macchina, permettendo cioe':</a:t>
            </a:r>
          </a:p>
          <a:p>
            <a:pPr lvl="1" algn="just" eaLnBrk="1" hangingPunct="1">
              <a:lnSpc>
                <a:spcPct val="90000"/>
              </a:lnSpc>
              <a:spcBef>
                <a:spcPts val="1200"/>
              </a:spcBef>
            </a:pPr>
            <a:r>
              <a:rPr lang="it-IT" smtClean="0">
                <a:latin typeface="Palatino" pitchFamily="18" charset="0"/>
              </a:rPr>
              <a:t>l'attivazione dei comandi;</a:t>
            </a:r>
          </a:p>
          <a:p>
            <a:pPr lvl="1" algn="just" eaLnBrk="1" hangingPunct="1">
              <a:lnSpc>
                <a:spcPct val="90000"/>
              </a:lnSpc>
              <a:spcBef>
                <a:spcPts val="1200"/>
              </a:spcBef>
            </a:pPr>
            <a:r>
              <a:rPr lang="it-IT" smtClean="0">
                <a:latin typeface="Palatino" pitchFamily="18" charset="0"/>
              </a:rPr>
              <a:t>l'accesso alla memoria di massa;</a:t>
            </a:r>
          </a:p>
          <a:p>
            <a:pPr lvl="1" algn="just" eaLnBrk="1" hangingPunct="1">
              <a:lnSpc>
                <a:spcPct val="90000"/>
              </a:lnSpc>
              <a:spcBef>
                <a:spcPts val="1200"/>
              </a:spcBef>
            </a:pPr>
            <a:r>
              <a:rPr lang="it-IT" smtClean="0">
                <a:latin typeface="Palatino" pitchFamily="18" charset="0"/>
              </a:rPr>
              <a:t>l'accesso ai dospositivi di I/O;</a:t>
            </a:r>
          </a:p>
          <a:p>
            <a:pPr lvl="1" algn="just" eaLnBrk="1" hangingPunct="1">
              <a:lnSpc>
                <a:spcPct val="90000"/>
              </a:lnSpc>
              <a:spcBef>
                <a:spcPts val="1200"/>
              </a:spcBef>
            </a:pPr>
            <a:r>
              <a:rPr lang="it-IT" smtClean="0">
                <a:latin typeface="Palatino" pitchFamily="18" charset="0"/>
              </a:rPr>
              <a:t>alcune funzioni ausiliarie (per es. </a:t>
            </a:r>
            <a:r>
              <a:rPr lang="it-IT" i="1" smtClean="0">
                <a:latin typeface="Palatino" pitchFamily="18" charset="0"/>
              </a:rPr>
              <a:t>pipelining</a:t>
            </a:r>
            <a:r>
              <a:rPr lang="it-IT" smtClean="0">
                <a:latin typeface="Palatino" pitchFamily="18" charset="0"/>
              </a:rPr>
              <a:t>);</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just" eaLnBrk="1" hangingPunct="1">
              <a:spcBef>
                <a:spcPts val="1200"/>
              </a:spcBef>
            </a:pPr>
            <a:r>
              <a:rPr lang="it-IT" sz="2800" smtClean="0">
                <a:latin typeface="Palatino" pitchFamily="18" charset="0"/>
              </a:rPr>
              <a:t>Interfaccia Utente: Esempi</a:t>
            </a:r>
          </a:p>
        </p:txBody>
      </p:sp>
      <p:sp>
        <p:nvSpPr>
          <p:cNvPr id="32771" name="Rectangle 3"/>
          <p:cNvSpPr>
            <a:spLocks noGrp="1" noChangeArrowheads="1"/>
          </p:cNvSpPr>
          <p:nvPr>
            <p:ph type="body" idx="1"/>
          </p:nvPr>
        </p:nvSpPr>
        <p:spPr>
          <a:xfrm>
            <a:off x="685800" y="1752600"/>
            <a:ext cx="7772400" cy="4114800"/>
          </a:xfrm>
        </p:spPr>
        <p:txBody>
          <a:bodyPr/>
          <a:lstStyle/>
          <a:p>
            <a:pPr algn="just" eaLnBrk="1" hangingPunct="1">
              <a:lnSpc>
                <a:spcPct val="90000"/>
              </a:lnSpc>
              <a:spcBef>
                <a:spcPts val="1200"/>
              </a:spcBef>
            </a:pPr>
            <a:r>
              <a:rPr lang="it-IT" sz="2400" smtClean="0">
                <a:latin typeface="Palatino" pitchFamily="18" charset="0"/>
              </a:rPr>
              <a:t>Esempi tipici:</a:t>
            </a:r>
          </a:p>
          <a:p>
            <a:pPr lvl="1" algn="just" eaLnBrk="1" hangingPunct="1">
              <a:lnSpc>
                <a:spcPct val="90000"/>
              </a:lnSpc>
              <a:spcBef>
                <a:spcPts val="1200"/>
              </a:spcBef>
            </a:pPr>
            <a:r>
              <a:rPr lang="it-IT" sz="2000" b="1" smtClean="0">
                <a:latin typeface="Courier New" pitchFamily="49" charset="0"/>
              </a:rPr>
              <a:t>Command.COM</a:t>
            </a:r>
            <a:r>
              <a:rPr lang="it-IT" sz="2000" smtClean="0">
                <a:latin typeface="Palatino" pitchFamily="18" charset="0"/>
              </a:rPr>
              <a:t> 	nel Ms-DOS</a:t>
            </a:r>
          </a:p>
          <a:p>
            <a:pPr lvl="2" algn="just" eaLnBrk="1" hangingPunct="1">
              <a:lnSpc>
                <a:spcPct val="90000"/>
              </a:lnSpc>
              <a:spcBef>
                <a:spcPts val="1200"/>
              </a:spcBef>
              <a:buFontTx/>
              <a:buNone/>
            </a:pPr>
            <a:r>
              <a:rPr lang="it-IT" b="1" smtClean="0">
                <a:solidFill>
                  <a:srgbClr val="FF3300"/>
                </a:solidFill>
                <a:latin typeface="Courier New" pitchFamily="49" charset="0"/>
              </a:rPr>
              <a:t>c:\miadir&gt;</a:t>
            </a:r>
            <a:r>
              <a:rPr lang="it-IT" b="1" smtClean="0">
                <a:latin typeface="Courier New" pitchFamily="49" charset="0"/>
              </a:rPr>
              <a:t> type pippo.txt</a:t>
            </a:r>
          </a:p>
          <a:p>
            <a:pPr lvl="2" algn="just" eaLnBrk="1" hangingPunct="1">
              <a:lnSpc>
                <a:spcPct val="90000"/>
              </a:lnSpc>
              <a:spcBef>
                <a:spcPts val="1200"/>
              </a:spcBef>
              <a:buFontTx/>
              <a:buNone/>
            </a:pPr>
            <a:r>
              <a:rPr lang="it-IT" b="1" smtClean="0">
                <a:solidFill>
                  <a:srgbClr val="FF3300"/>
                </a:solidFill>
                <a:latin typeface="Courier New" pitchFamily="49" charset="0"/>
              </a:rPr>
              <a:t>c:\miadir&gt;</a:t>
            </a:r>
            <a:r>
              <a:rPr lang="it-IT" b="1" smtClean="0">
                <a:latin typeface="Courier New" pitchFamily="49" charset="0"/>
              </a:rPr>
              <a:t> dir /p</a:t>
            </a:r>
          </a:p>
          <a:p>
            <a:pPr lvl="2" algn="just" eaLnBrk="1" hangingPunct="1">
              <a:lnSpc>
                <a:spcPct val="90000"/>
              </a:lnSpc>
              <a:spcBef>
                <a:spcPts val="1200"/>
              </a:spcBef>
              <a:buFontTx/>
              <a:buNone/>
            </a:pPr>
            <a:r>
              <a:rPr lang="it-IT" b="1" smtClean="0">
                <a:solidFill>
                  <a:srgbClr val="FF3300"/>
                </a:solidFill>
                <a:latin typeface="Courier New" pitchFamily="49" charset="0"/>
              </a:rPr>
              <a:t>c:\miadir&gt;</a:t>
            </a:r>
            <a:r>
              <a:rPr lang="it-IT" b="1" smtClean="0">
                <a:latin typeface="Courier New" pitchFamily="49" charset="0"/>
              </a:rPr>
              <a:t> mkdir documenti</a:t>
            </a:r>
            <a:endParaRPr lang="it-IT" sz="1800" smtClean="0">
              <a:latin typeface="Courier New" pitchFamily="49" charset="0"/>
            </a:endParaRPr>
          </a:p>
          <a:p>
            <a:pPr lvl="2" algn="just" eaLnBrk="1" hangingPunct="1">
              <a:lnSpc>
                <a:spcPct val="90000"/>
              </a:lnSpc>
              <a:spcBef>
                <a:spcPts val="1200"/>
              </a:spcBef>
            </a:pPr>
            <a:endParaRPr lang="it-IT" sz="1800" smtClean="0">
              <a:latin typeface="Palatino" pitchFamily="18" charset="0"/>
            </a:endParaRPr>
          </a:p>
          <a:p>
            <a:pPr lvl="1" algn="just" eaLnBrk="1" hangingPunct="1">
              <a:lnSpc>
                <a:spcPct val="90000"/>
              </a:lnSpc>
            </a:pPr>
            <a:r>
              <a:rPr lang="it-IT" sz="2000" b="1" smtClean="0">
                <a:latin typeface="Courier New" pitchFamily="49" charset="0"/>
              </a:rPr>
              <a:t>Cshell</a:t>
            </a:r>
            <a:r>
              <a:rPr lang="it-IT" sz="2000" smtClean="0">
                <a:latin typeface="Courier New" pitchFamily="49" charset="0"/>
              </a:rPr>
              <a:t> 	</a:t>
            </a:r>
            <a:r>
              <a:rPr lang="it-IT" sz="2000" smtClean="0">
                <a:latin typeface="Palatino" pitchFamily="18" charset="0"/>
              </a:rPr>
              <a:t>in Unix</a:t>
            </a:r>
            <a:endParaRPr lang="it-IT" sz="2000" smtClean="0">
              <a:latin typeface="Courier New" pitchFamily="49" charset="0"/>
            </a:endParaRPr>
          </a:p>
          <a:p>
            <a:pPr lvl="2" eaLnBrk="1" hangingPunct="1">
              <a:lnSpc>
                <a:spcPct val="90000"/>
              </a:lnSpc>
              <a:buFontTx/>
              <a:buNone/>
            </a:pPr>
            <a:r>
              <a:rPr lang="it-IT" b="1" smtClean="0">
                <a:solidFill>
                  <a:srgbClr val="FF3300"/>
                </a:solidFill>
                <a:latin typeface="Courier New" pitchFamily="49" charset="0"/>
              </a:rPr>
              <a:t>/usr/local/user&gt;</a:t>
            </a:r>
            <a:r>
              <a:rPr lang="it-IT" b="1" smtClean="0">
                <a:latin typeface="Courier New" pitchFamily="49" charset="0"/>
              </a:rPr>
              <a:t> cat pippo.txt</a:t>
            </a:r>
          </a:p>
          <a:p>
            <a:pPr lvl="2" eaLnBrk="1" hangingPunct="1">
              <a:lnSpc>
                <a:spcPct val="90000"/>
              </a:lnSpc>
              <a:buFontTx/>
              <a:buNone/>
            </a:pPr>
            <a:r>
              <a:rPr lang="it-IT" b="1" smtClean="0">
                <a:solidFill>
                  <a:srgbClr val="FF3300"/>
                </a:solidFill>
                <a:latin typeface="Courier New" pitchFamily="49" charset="0"/>
              </a:rPr>
              <a:t>/usr/local/user&gt;</a:t>
            </a:r>
            <a:r>
              <a:rPr lang="it-IT" b="1" smtClean="0">
                <a:latin typeface="Courier New" pitchFamily="49" charset="0"/>
              </a:rPr>
              <a:t> ls -al | more</a:t>
            </a:r>
          </a:p>
          <a:p>
            <a:pPr lvl="2" eaLnBrk="1" hangingPunct="1">
              <a:lnSpc>
                <a:spcPct val="90000"/>
              </a:lnSpc>
              <a:buFontTx/>
              <a:buNone/>
            </a:pPr>
            <a:r>
              <a:rPr lang="it-IT" b="1" smtClean="0">
                <a:solidFill>
                  <a:srgbClr val="FF3300"/>
                </a:solidFill>
                <a:latin typeface="Courier New" pitchFamily="49" charset="0"/>
              </a:rPr>
              <a:t>/usr/local/user&gt;</a:t>
            </a:r>
            <a:r>
              <a:rPr lang="it-IT" b="1" smtClean="0">
                <a:latin typeface="Courier New" pitchFamily="49" charset="0"/>
              </a:rPr>
              <a:t> md documenti</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it-IT" sz="2400" b="1" smtClean="0"/>
              <a:t>Interfaccia Utente</a:t>
            </a:r>
          </a:p>
        </p:txBody>
      </p:sp>
      <p:sp>
        <p:nvSpPr>
          <p:cNvPr id="33795" name="Rectangle 3"/>
          <p:cNvSpPr>
            <a:spLocks noGrp="1" noChangeArrowheads="1"/>
          </p:cNvSpPr>
          <p:nvPr>
            <p:ph type="body" idx="1"/>
          </p:nvPr>
        </p:nvSpPr>
        <p:spPr/>
        <p:txBody>
          <a:bodyPr/>
          <a:lstStyle/>
          <a:p>
            <a:pPr eaLnBrk="1" hangingPunct="1"/>
            <a:r>
              <a:rPr lang="it-IT" sz="2000" b="1" smtClean="0"/>
              <a:t>Le Interfaccie grafiche: Windows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26"/>
          <p:cNvSpPr>
            <a:spLocks noGrp="1" noChangeArrowheads="1"/>
          </p:cNvSpPr>
          <p:nvPr>
            <p:ph type="ctrTitle"/>
          </p:nvPr>
        </p:nvSpPr>
        <p:spPr/>
        <p:txBody>
          <a:bodyPr/>
          <a:lstStyle/>
          <a:p>
            <a:pPr eaLnBrk="1" hangingPunct="1"/>
            <a:r>
              <a:rPr lang="en-US" smtClean="0"/>
              <a:t>Processi e Moltiplicazione Macchine Virtuali</a:t>
            </a:r>
          </a:p>
        </p:txBody>
      </p:sp>
      <p:sp>
        <p:nvSpPr>
          <p:cNvPr id="34819" name="Rectangle 1027"/>
          <p:cNvSpPr>
            <a:spLocks noGrp="1" noChangeArrowheads="1"/>
          </p:cNvSpPr>
          <p:nvPr>
            <p:ph type="subTitle" idx="1"/>
          </p:nvPr>
        </p:nvSpPr>
        <p:spPr/>
        <p:txBody>
          <a:bodyPr/>
          <a:lstStyle/>
          <a:p>
            <a:pPr eaLnBrk="1" hangingPunct="1"/>
            <a:r>
              <a:rPr lang="en-US" smtClean="0"/>
              <a:t>Come otteniamo la moltiplicazione delle risorse?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olo 1"/>
          <p:cNvSpPr>
            <a:spLocks noGrp="1"/>
          </p:cNvSpPr>
          <p:nvPr>
            <p:ph type="title"/>
          </p:nvPr>
        </p:nvSpPr>
        <p:spPr/>
        <p:txBody>
          <a:bodyPr/>
          <a:lstStyle/>
          <a:p>
            <a:pPr eaLnBrk="1" hangingPunct="1"/>
            <a:r>
              <a:rPr lang="it-IT" smtClean="0"/>
              <a:t>Moltiplicazioni delle risorse: </a:t>
            </a:r>
            <a:r>
              <a:rPr lang="it-IT" b="1" smtClean="0"/>
              <a:t>il processore</a:t>
            </a:r>
          </a:p>
        </p:txBody>
      </p:sp>
      <p:sp>
        <p:nvSpPr>
          <p:cNvPr id="35843" name="Segnaposto contenuto 2"/>
          <p:cNvSpPr>
            <a:spLocks noGrp="1"/>
          </p:cNvSpPr>
          <p:nvPr>
            <p:ph idx="1"/>
          </p:nvPr>
        </p:nvSpPr>
        <p:spPr/>
        <p:txBody>
          <a:bodyPr/>
          <a:lstStyle/>
          <a:p>
            <a:pPr eaLnBrk="1" hangingPunct="1">
              <a:buFontTx/>
              <a:buNone/>
            </a:pPr>
            <a:r>
              <a:rPr lang="it-IT" smtClean="0"/>
              <a:t>Come è possibile far “credere” ad ogni programma/processo di avere un processore tutto per se?</a:t>
            </a:r>
          </a:p>
          <a:p>
            <a:pPr eaLnBrk="1" hangingPunct="1">
              <a:buFontTx/>
              <a:buNone/>
            </a:pPr>
            <a:r>
              <a:rPr lang="it-IT" smtClean="0"/>
              <a:t>Oppure, come possiamo servire più processi in un tempo finito e far finta che siano eseguiti contemporaneamente?</a:t>
            </a:r>
          </a:p>
          <a:p>
            <a:pPr eaLnBrk="1" hangingPunct="1">
              <a:buFontTx/>
              <a:buNone/>
            </a:pPr>
            <a:endParaRPr lang="it-IT" smtClean="0"/>
          </a:p>
        </p:txBody>
      </p:sp>
      <p:sp>
        <p:nvSpPr>
          <p:cNvPr id="4" name="CasellaDiTesto 3"/>
          <p:cNvSpPr txBox="1"/>
          <p:nvPr/>
        </p:nvSpPr>
        <p:spPr>
          <a:xfrm>
            <a:off x="1285875" y="4429125"/>
            <a:ext cx="6770688" cy="120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lgn="ctr">
              <a:defRPr/>
            </a:pPr>
            <a:r>
              <a:rPr lang="it-IT" b="1" dirty="0"/>
              <a:t>Osserviamo la realtà</a:t>
            </a:r>
          </a:p>
          <a:p>
            <a:pPr>
              <a:defRPr/>
            </a:pPr>
            <a:r>
              <a:rPr lang="it-IT" dirty="0"/>
              <a:t>Come facciamo a “dare” quattro esami in un appello?</a:t>
            </a:r>
          </a:p>
          <a:p>
            <a:pPr>
              <a:defRPr/>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Processi e Moltiplicazione Macchine Virtuali</a:t>
            </a:r>
          </a:p>
        </p:txBody>
      </p:sp>
      <p:sp>
        <p:nvSpPr>
          <p:cNvPr id="36867" name="Rectangle 3"/>
          <p:cNvSpPr>
            <a:spLocks noGrp="1" noChangeArrowheads="1"/>
          </p:cNvSpPr>
          <p:nvPr>
            <p:ph type="body" idx="1"/>
          </p:nvPr>
        </p:nvSpPr>
        <p:spPr/>
        <p:txBody>
          <a:bodyPr/>
          <a:lstStyle/>
          <a:p>
            <a:pPr algn="ctr" eaLnBrk="1" hangingPunct="1">
              <a:buFontTx/>
              <a:buNone/>
            </a:pPr>
            <a:r>
              <a:rPr lang="it-IT" smtClean="0"/>
              <a:t>Obiettivo: </a:t>
            </a:r>
          </a:p>
          <a:p>
            <a:pPr lvl="1" algn="ctr" eaLnBrk="1" hangingPunct="1">
              <a:buFontTx/>
              <a:buNone/>
            </a:pPr>
            <a:r>
              <a:rPr lang="it-IT" sz="2000" smtClean="0">
                <a:solidFill>
                  <a:srgbClr val="FF3300"/>
                </a:solidFill>
              </a:rPr>
              <a:t>“vogliamo ottenere che con un unico processore possano essere eseguiti più programmi”</a:t>
            </a:r>
            <a:r>
              <a:rPr lang="it-IT" smtClean="0">
                <a:solidFill>
                  <a:srgbClr val="FF3300"/>
                </a:solidFill>
              </a:rPr>
              <a:t> </a:t>
            </a:r>
          </a:p>
          <a:p>
            <a:pPr algn="ctr" eaLnBrk="1" hangingPunct="1">
              <a:buFontTx/>
              <a:buNone/>
            </a:pPr>
            <a:r>
              <a:rPr lang="it-IT" smtClean="0"/>
              <a:t>Mezzo: </a:t>
            </a:r>
          </a:p>
          <a:p>
            <a:pPr algn="ctr" eaLnBrk="1" hangingPunct="1">
              <a:buFontTx/>
              <a:buNone/>
            </a:pPr>
            <a:r>
              <a:rPr lang="it-IT" i="1" smtClean="0">
                <a:solidFill>
                  <a:srgbClr val="FF3300"/>
                </a:solidFill>
              </a:rPr>
              <a:t>Multiprogrammazione</a:t>
            </a:r>
          </a:p>
          <a:p>
            <a:pPr algn="ctr" eaLnBrk="1" hangingPunct="1">
              <a:buFontTx/>
              <a:buNone/>
            </a:pPr>
            <a:r>
              <a:rPr lang="it-IT" smtClean="0"/>
              <a:t>Concetto Fondamentale: </a:t>
            </a:r>
          </a:p>
          <a:p>
            <a:pPr algn="ctr" eaLnBrk="1" hangingPunct="1">
              <a:buFontTx/>
              <a:buNone/>
            </a:pPr>
            <a:r>
              <a:rPr lang="it-IT" i="1" smtClean="0">
                <a:solidFill>
                  <a:srgbClr val="FF3300"/>
                </a:solidFill>
              </a:rPr>
              <a:t>Processo</a:t>
            </a:r>
          </a:p>
          <a:p>
            <a:pPr algn="ctr" eaLnBrk="1" hangingPunct="1">
              <a:buFontTx/>
              <a:buNone/>
            </a:pPr>
            <a:r>
              <a:rPr lang="it-IT" smtClean="0"/>
              <a:t>Come otteniamo la moltiplicazione delle macchine: </a:t>
            </a:r>
          </a:p>
          <a:p>
            <a:pPr algn="ctr" eaLnBrk="1" hangingPunct="1">
              <a:buFontTx/>
              <a:buNone/>
            </a:pPr>
            <a:r>
              <a:rPr lang="it-IT" i="1" smtClean="0">
                <a:solidFill>
                  <a:srgbClr val="FF3300"/>
                </a:solidFill>
              </a:rPr>
              <a:t>dividendo il tempo!</a:t>
            </a:r>
          </a:p>
          <a:p>
            <a:pPr eaLnBrk="1" hangingPunct="1"/>
            <a:endParaRPr lang="it-IT" smtClean="0">
              <a:solidFill>
                <a:srgbClr val="FF33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38200" y="-12700"/>
            <a:ext cx="7772400" cy="1104900"/>
          </a:xfrm>
        </p:spPr>
        <p:txBody>
          <a:bodyPr/>
          <a:lstStyle/>
          <a:p>
            <a:pPr eaLnBrk="1" hangingPunct="1"/>
            <a:r>
              <a:rPr lang="it-IT" smtClean="0"/>
              <a:t>Linguaggio Macchina</a:t>
            </a:r>
          </a:p>
        </p:txBody>
      </p:sp>
      <p:sp>
        <p:nvSpPr>
          <p:cNvPr id="67587" name="Rectangle 3"/>
          <p:cNvSpPr>
            <a:spLocks noChangeArrowheads="1"/>
          </p:cNvSpPr>
          <p:nvPr/>
        </p:nvSpPr>
        <p:spPr bwMode="auto">
          <a:xfrm>
            <a:off x="114300" y="76200"/>
            <a:ext cx="8915400" cy="6629400"/>
          </a:xfrm>
          <a:prstGeom prst="rect">
            <a:avLst/>
          </a:prstGeom>
          <a:solidFill>
            <a:schemeClr val="bg1"/>
          </a:solidFill>
          <a:ln w="9525">
            <a:solidFill>
              <a:schemeClr val="tx1"/>
            </a:solidFill>
            <a:miter lim="800000"/>
            <a:headEnd/>
            <a:tailEnd/>
          </a:ln>
        </p:spPr>
        <p:txBody>
          <a:bodyPr wrap="none" anchor="ctr"/>
          <a:lstStyle/>
          <a:p>
            <a:pPr algn="ctr" eaLnBrk="0" hangingPunct="0"/>
            <a:endParaRPr lang="it-IT" sz="2000" b="1"/>
          </a:p>
        </p:txBody>
      </p:sp>
      <p:sp>
        <p:nvSpPr>
          <p:cNvPr id="67588" name="Rectangle 4"/>
          <p:cNvSpPr>
            <a:spLocks noChangeArrowheads="1"/>
          </p:cNvSpPr>
          <p:nvPr/>
        </p:nvSpPr>
        <p:spPr bwMode="auto">
          <a:xfrm>
            <a:off x="7577138" y="4732338"/>
            <a:ext cx="1414462" cy="381000"/>
          </a:xfrm>
          <a:prstGeom prst="rect">
            <a:avLst/>
          </a:prstGeom>
          <a:noFill/>
          <a:ln w="9525">
            <a:solidFill>
              <a:schemeClr val="tx1"/>
            </a:solidFill>
            <a:miter lim="800000"/>
            <a:headEnd/>
            <a:tailEnd/>
          </a:ln>
        </p:spPr>
        <p:txBody>
          <a:bodyPr wrap="none" anchor="ctr"/>
          <a:lstStyle/>
          <a:p>
            <a:endParaRPr lang="it-IT"/>
          </a:p>
        </p:txBody>
      </p:sp>
      <p:sp>
        <p:nvSpPr>
          <p:cNvPr id="67589" name="Rectangle 5"/>
          <p:cNvSpPr>
            <a:spLocks noChangeArrowheads="1"/>
          </p:cNvSpPr>
          <p:nvPr/>
        </p:nvSpPr>
        <p:spPr bwMode="auto">
          <a:xfrm>
            <a:off x="7577138" y="5227638"/>
            <a:ext cx="1414462" cy="381000"/>
          </a:xfrm>
          <a:prstGeom prst="rect">
            <a:avLst/>
          </a:prstGeom>
          <a:noFill/>
          <a:ln w="9525">
            <a:solidFill>
              <a:schemeClr val="tx1"/>
            </a:solidFill>
            <a:miter lim="800000"/>
            <a:headEnd/>
            <a:tailEnd/>
          </a:ln>
        </p:spPr>
        <p:txBody>
          <a:bodyPr wrap="none" anchor="ctr"/>
          <a:lstStyle/>
          <a:p>
            <a:endParaRPr lang="it-IT"/>
          </a:p>
        </p:txBody>
      </p:sp>
      <p:sp>
        <p:nvSpPr>
          <p:cNvPr id="67590" name="Text Box 6"/>
          <p:cNvSpPr txBox="1">
            <a:spLocks noChangeArrowheads="1"/>
          </p:cNvSpPr>
          <p:nvPr/>
        </p:nvSpPr>
        <p:spPr bwMode="auto">
          <a:xfrm>
            <a:off x="6896100" y="4724400"/>
            <a:ext cx="792163" cy="396875"/>
          </a:xfrm>
          <a:prstGeom prst="rect">
            <a:avLst/>
          </a:prstGeom>
          <a:noFill/>
          <a:ln w="9525">
            <a:noFill/>
            <a:miter lim="800000"/>
            <a:headEnd/>
            <a:tailEnd/>
          </a:ln>
        </p:spPr>
        <p:txBody>
          <a:bodyPr wrap="none">
            <a:spAutoFit/>
          </a:bodyPr>
          <a:lstStyle/>
          <a:p>
            <a:pPr eaLnBrk="0" hangingPunct="0"/>
            <a:r>
              <a:rPr lang="it-IT" sz="2000" b="1"/>
              <a:t>MAR</a:t>
            </a:r>
            <a:endParaRPr lang="it-IT"/>
          </a:p>
        </p:txBody>
      </p:sp>
      <p:sp>
        <p:nvSpPr>
          <p:cNvPr id="67591" name="Text Box 7"/>
          <p:cNvSpPr txBox="1">
            <a:spLocks noChangeArrowheads="1"/>
          </p:cNvSpPr>
          <p:nvPr/>
        </p:nvSpPr>
        <p:spPr bwMode="auto">
          <a:xfrm>
            <a:off x="6886575" y="5218113"/>
            <a:ext cx="777875" cy="396875"/>
          </a:xfrm>
          <a:prstGeom prst="rect">
            <a:avLst/>
          </a:prstGeom>
          <a:noFill/>
          <a:ln w="9525">
            <a:noFill/>
            <a:miter lim="800000"/>
            <a:headEnd/>
            <a:tailEnd/>
          </a:ln>
        </p:spPr>
        <p:txBody>
          <a:bodyPr wrap="none">
            <a:spAutoFit/>
          </a:bodyPr>
          <a:lstStyle/>
          <a:p>
            <a:pPr eaLnBrk="0" hangingPunct="0"/>
            <a:r>
              <a:rPr lang="it-IT" sz="2000" b="1"/>
              <a:t>MBR</a:t>
            </a:r>
          </a:p>
        </p:txBody>
      </p:sp>
      <p:grpSp>
        <p:nvGrpSpPr>
          <p:cNvPr id="2" name="Group 8"/>
          <p:cNvGrpSpPr>
            <a:grpSpLocks/>
          </p:cNvGrpSpPr>
          <p:nvPr/>
        </p:nvGrpSpPr>
        <p:grpSpPr bwMode="auto">
          <a:xfrm>
            <a:off x="6934200" y="2895600"/>
            <a:ext cx="2057400" cy="854075"/>
            <a:chOff x="3648" y="1824"/>
            <a:chExt cx="1728" cy="538"/>
          </a:xfrm>
        </p:grpSpPr>
        <p:grpSp>
          <p:nvGrpSpPr>
            <p:cNvPr id="3" name="Group 9"/>
            <p:cNvGrpSpPr>
              <a:grpSpLocks/>
            </p:cNvGrpSpPr>
            <p:nvPr/>
          </p:nvGrpSpPr>
          <p:grpSpPr bwMode="auto">
            <a:xfrm>
              <a:off x="3648" y="2112"/>
              <a:ext cx="1728" cy="250"/>
              <a:chOff x="3648" y="2112"/>
              <a:chExt cx="1728" cy="250"/>
            </a:xfrm>
          </p:grpSpPr>
          <p:sp>
            <p:nvSpPr>
              <p:cNvPr id="67675" name="Rectangle 10"/>
              <p:cNvSpPr>
                <a:spLocks noChangeArrowheads="1"/>
              </p:cNvSpPr>
              <p:nvPr/>
            </p:nvSpPr>
            <p:spPr bwMode="auto">
              <a:xfrm>
                <a:off x="4176" y="2117"/>
                <a:ext cx="1200" cy="240"/>
              </a:xfrm>
              <a:prstGeom prst="rect">
                <a:avLst/>
              </a:prstGeom>
              <a:noFill/>
              <a:ln w="9525">
                <a:solidFill>
                  <a:schemeClr val="tx1"/>
                </a:solidFill>
                <a:miter lim="800000"/>
                <a:headEnd/>
                <a:tailEnd/>
              </a:ln>
            </p:spPr>
            <p:txBody>
              <a:bodyPr wrap="none" anchor="ctr"/>
              <a:lstStyle/>
              <a:p>
                <a:endParaRPr lang="it-IT"/>
              </a:p>
            </p:txBody>
          </p:sp>
          <p:sp>
            <p:nvSpPr>
              <p:cNvPr id="67676" name="Text Box 11"/>
              <p:cNvSpPr txBox="1">
                <a:spLocks noChangeArrowheads="1"/>
              </p:cNvSpPr>
              <p:nvPr/>
            </p:nvSpPr>
            <p:spPr bwMode="auto">
              <a:xfrm>
                <a:off x="3648" y="2112"/>
                <a:ext cx="416" cy="250"/>
              </a:xfrm>
              <a:prstGeom prst="rect">
                <a:avLst/>
              </a:prstGeom>
              <a:noFill/>
              <a:ln w="9525">
                <a:noFill/>
                <a:miter lim="800000"/>
                <a:headEnd/>
                <a:tailEnd/>
              </a:ln>
            </p:spPr>
            <p:txBody>
              <a:bodyPr wrap="none">
                <a:spAutoFit/>
              </a:bodyPr>
              <a:lstStyle/>
              <a:p>
                <a:pPr eaLnBrk="0" hangingPunct="0"/>
                <a:r>
                  <a:rPr lang="it-IT" sz="2000" b="1"/>
                  <a:t>R2</a:t>
                </a:r>
              </a:p>
            </p:txBody>
          </p:sp>
        </p:grpSp>
        <p:grpSp>
          <p:nvGrpSpPr>
            <p:cNvPr id="4" name="Group 12"/>
            <p:cNvGrpSpPr>
              <a:grpSpLocks/>
            </p:cNvGrpSpPr>
            <p:nvPr/>
          </p:nvGrpSpPr>
          <p:grpSpPr bwMode="auto">
            <a:xfrm>
              <a:off x="3648" y="1824"/>
              <a:ext cx="1728" cy="250"/>
              <a:chOff x="3648" y="2112"/>
              <a:chExt cx="1728" cy="250"/>
            </a:xfrm>
          </p:grpSpPr>
          <p:sp>
            <p:nvSpPr>
              <p:cNvPr id="67673" name="Rectangle 13"/>
              <p:cNvSpPr>
                <a:spLocks noChangeArrowheads="1"/>
              </p:cNvSpPr>
              <p:nvPr/>
            </p:nvSpPr>
            <p:spPr bwMode="auto">
              <a:xfrm>
                <a:off x="4176" y="2117"/>
                <a:ext cx="1200" cy="240"/>
              </a:xfrm>
              <a:prstGeom prst="rect">
                <a:avLst/>
              </a:prstGeom>
              <a:noFill/>
              <a:ln w="9525">
                <a:solidFill>
                  <a:schemeClr val="tx1"/>
                </a:solidFill>
                <a:miter lim="800000"/>
                <a:headEnd/>
                <a:tailEnd/>
              </a:ln>
            </p:spPr>
            <p:txBody>
              <a:bodyPr wrap="none" anchor="ctr"/>
              <a:lstStyle/>
              <a:p>
                <a:endParaRPr lang="it-IT"/>
              </a:p>
            </p:txBody>
          </p:sp>
          <p:sp>
            <p:nvSpPr>
              <p:cNvPr id="67674" name="Text Box 14"/>
              <p:cNvSpPr txBox="1">
                <a:spLocks noChangeArrowheads="1"/>
              </p:cNvSpPr>
              <p:nvPr/>
            </p:nvSpPr>
            <p:spPr bwMode="auto">
              <a:xfrm>
                <a:off x="3648" y="2112"/>
                <a:ext cx="416" cy="250"/>
              </a:xfrm>
              <a:prstGeom prst="rect">
                <a:avLst/>
              </a:prstGeom>
              <a:noFill/>
              <a:ln w="9525">
                <a:noFill/>
                <a:miter lim="800000"/>
                <a:headEnd/>
                <a:tailEnd/>
              </a:ln>
            </p:spPr>
            <p:txBody>
              <a:bodyPr wrap="none">
                <a:spAutoFit/>
              </a:bodyPr>
              <a:lstStyle/>
              <a:p>
                <a:pPr eaLnBrk="0" hangingPunct="0"/>
                <a:r>
                  <a:rPr lang="it-IT" sz="2000" b="1"/>
                  <a:t>R1</a:t>
                </a:r>
              </a:p>
            </p:txBody>
          </p:sp>
        </p:grpSp>
      </p:grpSp>
      <p:grpSp>
        <p:nvGrpSpPr>
          <p:cNvPr id="5" name="Group 15"/>
          <p:cNvGrpSpPr>
            <a:grpSpLocks/>
          </p:cNvGrpSpPr>
          <p:nvPr/>
        </p:nvGrpSpPr>
        <p:grpSpPr bwMode="auto">
          <a:xfrm>
            <a:off x="6677025" y="990600"/>
            <a:ext cx="2314575" cy="396875"/>
            <a:chOff x="4206" y="624"/>
            <a:chExt cx="1458" cy="250"/>
          </a:xfrm>
        </p:grpSpPr>
        <p:sp>
          <p:nvSpPr>
            <p:cNvPr id="67669" name="Rectangle 16"/>
            <p:cNvSpPr>
              <a:spLocks noChangeArrowheads="1"/>
            </p:cNvSpPr>
            <p:nvPr/>
          </p:nvSpPr>
          <p:spPr bwMode="auto">
            <a:xfrm>
              <a:off x="4800" y="629"/>
              <a:ext cx="864" cy="240"/>
            </a:xfrm>
            <a:prstGeom prst="rect">
              <a:avLst/>
            </a:prstGeom>
            <a:noFill/>
            <a:ln w="9525">
              <a:solidFill>
                <a:schemeClr val="tx1"/>
              </a:solidFill>
              <a:miter lim="800000"/>
              <a:headEnd/>
              <a:tailEnd/>
            </a:ln>
          </p:spPr>
          <p:txBody>
            <a:bodyPr wrap="none" anchor="ctr"/>
            <a:lstStyle/>
            <a:p>
              <a:endParaRPr lang="it-IT"/>
            </a:p>
          </p:txBody>
        </p:sp>
        <p:sp>
          <p:nvSpPr>
            <p:cNvPr id="67670" name="Text Box 17"/>
            <p:cNvSpPr txBox="1">
              <a:spLocks noChangeArrowheads="1"/>
            </p:cNvSpPr>
            <p:nvPr/>
          </p:nvSpPr>
          <p:spPr bwMode="auto">
            <a:xfrm>
              <a:off x="4206" y="624"/>
              <a:ext cx="330" cy="250"/>
            </a:xfrm>
            <a:prstGeom prst="rect">
              <a:avLst/>
            </a:prstGeom>
            <a:noFill/>
            <a:ln w="9525">
              <a:noFill/>
              <a:miter lim="800000"/>
              <a:headEnd/>
              <a:tailEnd/>
            </a:ln>
          </p:spPr>
          <p:txBody>
            <a:bodyPr wrap="none">
              <a:spAutoFit/>
            </a:bodyPr>
            <a:lstStyle/>
            <a:p>
              <a:pPr eaLnBrk="0" hangingPunct="0"/>
              <a:r>
                <a:rPr lang="it-IT" sz="2000" b="1"/>
                <a:t>PC</a:t>
              </a:r>
            </a:p>
          </p:txBody>
        </p:sp>
      </p:grpSp>
      <p:grpSp>
        <p:nvGrpSpPr>
          <p:cNvPr id="6" name="Group 18"/>
          <p:cNvGrpSpPr>
            <a:grpSpLocks/>
          </p:cNvGrpSpPr>
          <p:nvPr/>
        </p:nvGrpSpPr>
        <p:grpSpPr bwMode="auto">
          <a:xfrm>
            <a:off x="6324600" y="1566863"/>
            <a:ext cx="2667000" cy="396875"/>
            <a:chOff x="3952" y="987"/>
            <a:chExt cx="1680" cy="250"/>
          </a:xfrm>
        </p:grpSpPr>
        <p:sp>
          <p:nvSpPr>
            <p:cNvPr id="67667" name="Rectangle 19"/>
            <p:cNvSpPr>
              <a:spLocks noChangeArrowheads="1"/>
            </p:cNvSpPr>
            <p:nvPr/>
          </p:nvSpPr>
          <p:spPr bwMode="auto">
            <a:xfrm>
              <a:off x="4272" y="992"/>
              <a:ext cx="1360" cy="240"/>
            </a:xfrm>
            <a:prstGeom prst="rect">
              <a:avLst/>
            </a:prstGeom>
            <a:noFill/>
            <a:ln w="9525">
              <a:solidFill>
                <a:schemeClr val="tx1"/>
              </a:solidFill>
              <a:miter lim="800000"/>
              <a:headEnd/>
              <a:tailEnd/>
            </a:ln>
          </p:spPr>
          <p:txBody>
            <a:bodyPr wrap="none" anchor="ctr"/>
            <a:lstStyle/>
            <a:p>
              <a:endParaRPr lang="it-IT"/>
            </a:p>
          </p:txBody>
        </p:sp>
        <p:sp>
          <p:nvSpPr>
            <p:cNvPr id="67668" name="Text Box 20"/>
            <p:cNvSpPr txBox="1">
              <a:spLocks noChangeArrowheads="1"/>
            </p:cNvSpPr>
            <p:nvPr/>
          </p:nvSpPr>
          <p:spPr bwMode="auto">
            <a:xfrm>
              <a:off x="3952" y="987"/>
              <a:ext cx="334" cy="250"/>
            </a:xfrm>
            <a:prstGeom prst="rect">
              <a:avLst/>
            </a:prstGeom>
            <a:noFill/>
            <a:ln w="9525">
              <a:noFill/>
              <a:miter lim="800000"/>
              <a:headEnd/>
              <a:tailEnd/>
            </a:ln>
          </p:spPr>
          <p:txBody>
            <a:bodyPr wrap="none">
              <a:spAutoFit/>
            </a:bodyPr>
            <a:lstStyle/>
            <a:p>
              <a:pPr eaLnBrk="0" hangingPunct="0"/>
              <a:r>
                <a:rPr lang="it-IT" sz="2000" b="1"/>
                <a:t> IR</a:t>
              </a:r>
              <a:endParaRPr lang="it-IT"/>
            </a:p>
          </p:txBody>
        </p:sp>
      </p:grpSp>
      <p:grpSp>
        <p:nvGrpSpPr>
          <p:cNvPr id="7" name="Group 21"/>
          <p:cNvGrpSpPr>
            <a:grpSpLocks/>
          </p:cNvGrpSpPr>
          <p:nvPr/>
        </p:nvGrpSpPr>
        <p:grpSpPr bwMode="auto">
          <a:xfrm>
            <a:off x="165100" y="304800"/>
            <a:ext cx="2759075" cy="6451600"/>
            <a:chOff x="104" y="192"/>
            <a:chExt cx="1738" cy="4064"/>
          </a:xfrm>
        </p:grpSpPr>
        <p:grpSp>
          <p:nvGrpSpPr>
            <p:cNvPr id="8" name="Group 22"/>
            <p:cNvGrpSpPr>
              <a:grpSpLocks/>
            </p:cNvGrpSpPr>
            <p:nvPr/>
          </p:nvGrpSpPr>
          <p:grpSpPr bwMode="auto">
            <a:xfrm>
              <a:off x="466" y="192"/>
              <a:ext cx="1376" cy="3888"/>
              <a:chOff x="288" y="192"/>
              <a:chExt cx="1632" cy="3888"/>
            </a:xfrm>
          </p:grpSpPr>
          <p:grpSp>
            <p:nvGrpSpPr>
              <p:cNvPr id="9" name="Group 23"/>
              <p:cNvGrpSpPr>
                <a:grpSpLocks/>
              </p:cNvGrpSpPr>
              <p:nvPr/>
            </p:nvGrpSpPr>
            <p:grpSpPr bwMode="auto">
              <a:xfrm>
                <a:off x="288" y="288"/>
                <a:ext cx="1632" cy="3696"/>
                <a:chOff x="720" y="384"/>
                <a:chExt cx="1296" cy="3840"/>
              </a:xfrm>
            </p:grpSpPr>
            <p:grpSp>
              <p:nvGrpSpPr>
                <p:cNvPr id="10" name="Group 24"/>
                <p:cNvGrpSpPr>
                  <a:grpSpLocks/>
                </p:cNvGrpSpPr>
                <p:nvPr/>
              </p:nvGrpSpPr>
              <p:grpSpPr bwMode="auto">
                <a:xfrm>
                  <a:off x="720" y="384"/>
                  <a:ext cx="1296" cy="2880"/>
                  <a:chOff x="720" y="1296"/>
                  <a:chExt cx="1296" cy="2880"/>
                </a:xfrm>
              </p:grpSpPr>
              <p:sp>
                <p:nvSpPr>
                  <p:cNvPr id="67655" name="Rectangle 25"/>
                  <p:cNvSpPr>
                    <a:spLocks noChangeArrowheads="1"/>
                  </p:cNvSpPr>
                  <p:nvPr/>
                </p:nvSpPr>
                <p:spPr bwMode="auto">
                  <a:xfrm>
                    <a:off x="720" y="1296"/>
                    <a:ext cx="1296" cy="240"/>
                  </a:xfrm>
                  <a:prstGeom prst="rect">
                    <a:avLst/>
                  </a:prstGeom>
                  <a:noFill/>
                  <a:ln w="9525">
                    <a:solidFill>
                      <a:schemeClr val="tx1"/>
                    </a:solidFill>
                    <a:miter lim="800000"/>
                    <a:headEnd/>
                    <a:tailEnd/>
                  </a:ln>
                </p:spPr>
                <p:txBody>
                  <a:bodyPr wrap="none" anchor="ctr"/>
                  <a:lstStyle/>
                  <a:p>
                    <a:endParaRPr lang="it-IT"/>
                  </a:p>
                </p:txBody>
              </p:sp>
              <p:sp>
                <p:nvSpPr>
                  <p:cNvPr id="67656" name="Rectangle 26"/>
                  <p:cNvSpPr>
                    <a:spLocks noChangeArrowheads="1"/>
                  </p:cNvSpPr>
                  <p:nvPr/>
                </p:nvSpPr>
                <p:spPr bwMode="auto">
                  <a:xfrm>
                    <a:off x="720" y="1536"/>
                    <a:ext cx="1296" cy="240"/>
                  </a:xfrm>
                  <a:prstGeom prst="rect">
                    <a:avLst/>
                  </a:prstGeom>
                  <a:noFill/>
                  <a:ln w="9525">
                    <a:solidFill>
                      <a:schemeClr val="tx1"/>
                    </a:solidFill>
                    <a:miter lim="800000"/>
                    <a:headEnd/>
                    <a:tailEnd/>
                  </a:ln>
                </p:spPr>
                <p:txBody>
                  <a:bodyPr wrap="none" anchor="ctr"/>
                  <a:lstStyle/>
                  <a:p>
                    <a:endParaRPr lang="it-IT"/>
                  </a:p>
                </p:txBody>
              </p:sp>
              <p:sp>
                <p:nvSpPr>
                  <p:cNvPr id="67657" name="Rectangle 27"/>
                  <p:cNvSpPr>
                    <a:spLocks noChangeArrowheads="1"/>
                  </p:cNvSpPr>
                  <p:nvPr/>
                </p:nvSpPr>
                <p:spPr bwMode="auto">
                  <a:xfrm>
                    <a:off x="720" y="1776"/>
                    <a:ext cx="1296" cy="240"/>
                  </a:xfrm>
                  <a:prstGeom prst="rect">
                    <a:avLst/>
                  </a:prstGeom>
                  <a:noFill/>
                  <a:ln w="9525">
                    <a:solidFill>
                      <a:schemeClr val="tx1"/>
                    </a:solidFill>
                    <a:miter lim="800000"/>
                    <a:headEnd/>
                    <a:tailEnd/>
                  </a:ln>
                </p:spPr>
                <p:txBody>
                  <a:bodyPr wrap="none" anchor="ctr"/>
                  <a:lstStyle/>
                  <a:p>
                    <a:endParaRPr lang="it-IT"/>
                  </a:p>
                </p:txBody>
              </p:sp>
              <p:sp>
                <p:nvSpPr>
                  <p:cNvPr id="67658" name="Rectangle 28"/>
                  <p:cNvSpPr>
                    <a:spLocks noChangeArrowheads="1"/>
                  </p:cNvSpPr>
                  <p:nvPr/>
                </p:nvSpPr>
                <p:spPr bwMode="auto">
                  <a:xfrm>
                    <a:off x="720" y="2016"/>
                    <a:ext cx="1296" cy="240"/>
                  </a:xfrm>
                  <a:prstGeom prst="rect">
                    <a:avLst/>
                  </a:prstGeom>
                  <a:noFill/>
                  <a:ln w="9525">
                    <a:solidFill>
                      <a:schemeClr val="tx1"/>
                    </a:solidFill>
                    <a:miter lim="800000"/>
                    <a:headEnd/>
                    <a:tailEnd/>
                  </a:ln>
                </p:spPr>
                <p:txBody>
                  <a:bodyPr wrap="none" anchor="ctr"/>
                  <a:lstStyle/>
                  <a:p>
                    <a:endParaRPr lang="it-IT"/>
                  </a:p>
                </p:txBody>
              </p:sp>
              <p:sp>
                <p:nvSpPr>
                  <p:cNvPr id="67659" name="Rectangle 29"/>
                  <p:cNvSpPr>
                    <a:spLocks noChangeArrowheads="1"/>
                  </p:cNvSpPr>
                  <p:nvPr/>
                </p:nvSpPr>
                <p:spPr bwMode="auto">
                  <a:xfrm>
                    <a:off x="720" y="2256"/>
                    <a:ext cx="1296" cy="240"/>
                  </a:xfrm>
                  <a:prstGeom prst="rect">
                    <a:avLst/>
                  </a:prstGeom>
                  <a:noFill/>
                  <a:ln w="9525">
                    <a:solidFill>
                      <a:schemeClr val="tx1"/>
                    </a:solidFill>
                    <a:miter lim="800000"/>
                    <a:headEnd/>
                    <a:tailEnd/>
                  </a:ln>
                </p:spPr>
                <p:txBody>
                  <a:bodyPr wrap="none" anchor="ctr"/>
                  <a:lstStyle/>
                  <a:p>
                    <a:endParaRPr lang="it-IT"/>
                  </a:p>
                </p:txBody>
              </p:sp>
              <p:sp>
                <p:nvSpPr>
                  <p:cNvPr id="67660" name="Rectangle 30"/>
                  <p:cNvSpPr>
                    <a:spLocks noChangeArrowheads="1"/>
                  </p:cNvSpPr>
                  <p:nvPr/>
                </p:nvSpPr>
                <p:spPr bwMode="auto">
                  <a:xfrm>
                    <a:off x="720" y="2496"/>
                    <a:ext cx="1296" cy="240"/>
                  </a:xfrm>
                  <a:prstGeom prst="rect">
                    <a:avLst/>
                  </a:prstGeom>
                  <a:noFill/>
                  <a:ln w="9525">
                    <a:solidFill>
                      <a:schemeClr val="tx1"/>
                    </a:solidFill>
                    <a:miter lim="800000"/>
                    <a:headEnd/>
                    <a:tailEnd/>
                  </a:ln>
                </p:spPr>
                <p:txBody>
                  <a:bodyPr wrap="none" anchor="ctr"/>
                  <a:lstStyle/>
                  <a:p>
                    <a:endParaRPr lang="it-IT"/>
                  </a:p>
                </p:txBody>
              </p:sp>
              <p:sp>
                <p:nvSpPr>
                  <p:cNvPr id="67661" name="Rectangle 31"/>
                  <p:cNvSpPr>
                    <a:spLocks noChangeArrowheads="1"/>
                  </p:cNvSpPr>
                  <p:nvPr/>
                </p:nvSpPr>
                <p:spPr bwMode="auto">
                  <a:xfrm>
                    <a:off x="720" y="2736"/>
                    <a:ext cx="1296" cy="240"/>
                  </a:xfrm>
                  <a:prstGeom prst="rect">
                    <a:avLst/>
                  </a:prstGeom>
                  <a:noFill/>
                  <a:ln w="9525">
                    <a:solidFill>
                      <a:schemeClr val="tx1"/>
                    </a:solidFill>
                    <a:miter lim="800000"/>
                    <a:headEnd/>
                    <a:tailEnd/>
                  </a:ln>
                </p:spPr>
                <p:txBody>
                  <a:bodyPr wrap="none" anchor="ctr"/>
                  <a:lstStyle/>
                  <a:p>
                    <a:endParaRPr lang="it-IT"/>
                  </a:p>
                </p:txBody>
              </p:sp>
              <p:sp>
                <p:nvSpPr>
                  <p:cNvPr id="67662" name="Rectangle 32"/>
                  <p:cNvSpPr>
                    <a:spLocks noChangeArrowheads="1"/>
                  </p:cNvSpPr>
                  <p:nvPr/>
                </p:nvSpPr>
                <p:spPr bwMode="auto">
                  <a:xfrm>
                    <a:off x="720" y="2976"/>
                    <a:ext cx="1296" cy="240"/>
                  </a:xfrm>
                  <a:prstGeom prst="rect">
                    <a:avLst/>
                  </a:prstGeom>
                  <a:noFill/>
                  <a:ln w="9525">
                    <a:solidFill>
                      <a:schemeClr val="tx1"/>
                    </a:solidFill>
                    <a:miter lim="800000"/>
                    <a:headEnd/>
                    <a:tailEnd/>
                  </a:ln>
                </p:spPr>
                <p:txBody>
                  <a:bodyPr wrap="none" anchor="ctr"/>
                  <a:lstStyle/>
                  <a:p>
                    <a:endParaRPr lang="it-IT"/>
                  </a:p>
                </p:txBody>
              </p:sp>
              <p:sp>
                <p:nvSpPr>
                  <p:cNvPr id="67663" name="Rectangle 33"/>
                  <p:cNvSpPr>
                    <a:spLocks noChangeArrowheads="1"/>
                  </p:cNvSpPr>
                  <p:nvPr/>
                </p:nvSpPr>
                <p:spPr bwMode="auto">
                  <a:xfrm>
                    <a:off x="720" y="3216"/>
                    <a:ext cx="1296" cy="240"/>
                  </a:xfrm>
                  <a:prstGeom prst="rect">
                    <a:avLst/>
                  </a:prstGeom>
                  <a:noFill/>
                  <a:ln w="9525">
                    <a:solidFill>
                      <a:schemeClr val="tx1"/>
                    </a:solidFill>
                    <a:miter lim="800000"/>
                    <a:headEnd/>
                    <a:tailEnd/>
                  </a:ln>
                </p:spPr>
                <p:txBody>
                  <a:bodyPr wrap="none" anchor="ctr"/>
                  <a:lstStyle/>
                  <a:p>
                    <a:endParaRPr lang="it-IT"/>
                  </a:p>
                </p:txBody>
              </p:sp>
              <p:sp>
                <p:nvSpPr>
                  <p:cNvPr id="67664" name="Rectangle 34"/>
                  <p:cNvSpPr>
                    <a:spLocks noChangeArrowheads="1"/>
                  </p:cNvSpPr>
                  <p:nvPr/>
                </p:nvSpPr>
                <p:spPr bwMode="auto">
                  <a:xfrm>
                    <a:off x="720" y="3456"/>
                    <a:ext cx="1296" cy="240"/>
                  </a:xfrm>
                  <a:prstGeom prst="rect">
                    <a:avLst/>
                  </a:prstGeom>
                  <a:noFill/>
                  <a:ln w="9525">
                    <a:solidFill>
                      <a:schemeClr val="tx1"/>
                    </a:solidFill>
                    <a:miter lim="800000"/>
                    <a:headEnd/>
                    <a:tailEnd/>
                  </a:ln>
                </p:spPr>
                <p:txBody>
                  <a:bodyPr wrap="none" anchor="ctr"/>
                  <a:lstStyle/>
                  <a:p>
                    <a:endParaRPr lang="it-IT"/>
                  </a:p>
                </p:txBody>
              </p:sp>
              <p:sp>
                <p:nvSpPr>
                  <p:cNvPr id="67665" name="Rectangle 35"/>
                  <p:cNvSpPr>
                    <a:spLocks noChangeArrowheads="1"/>
                  </p:cNvSpPr>
                  <p:nvPr/>
                </p:nvSpPr>
                <p:spPr bwMode="auto">
                  <a:xfrm>
                    <a:off x="720" y="3696"/>
                    <a:ext cx="1296" cy="240"/>
                  </a:xfrm>
                  <a:prstGeom prst="rect">
                    <a:avLst/>
                  </a:prstGeom>
                  <a:noFill/>
                  <a:ln w="9525">
                    <a:solidFill>
                      <a:schemeClr val="tx1"/>
                    </a:solidFill>
                    <a:miter lim="800000"/>
                    <a:headEnd/>
                    <a:tailEnd/>
                  </a:ln>
                </p:spPr>
                <p:txBody>
                  <a:bodyPr wrap="none" anchor="ctr"/>
                  <a:lstStyle/>
                  <a:p>
                    <a:endParaRPr lang="it-IT"/>
                  </a:p>
                </p:txBody>
              </p:sp>
              <p:sp>
                <p:nvSpPr>
                  <p:cNvPr id="67666" name="Rectangle 36"/>
                  <p:cNvSpPr>
                    <a:spLocks noChangeArrowheads="1"/>
                  </p:cNvSpPr>
                  <p:nvPr/>
                </p:nvSpPr>
                <p:spPr bwMode="auto">
                  <a:xfrm>
                    <a:off x="720" y="3936"/>
                    <a:ext cx="1296" cy="240"/>
                  </a:xfrm>
                  <a:prstGeom prst="rect">
                    <a:avLst/>
                  </a:prstGeom>
                  <a:noFill/>
                  <a:ln w="9525">
                    <a:solidFill>
                      <a:schemeClr val="tx1"/>
                    </a:solidFill>
                    <a:miter lim="800000"/>
                    <a:headEnd/>
                    <a:tailEnd/>
                  </a:ln>
                </p:spPr>
                <p:txBody>
                  <a:bodyPr wrap="none" anchor="ctr"/>
                  <a:lstStyle/>
                  <a:p>
                    <a:endParaRPr lang="it-IT"/>
                  </a:p>
                </p:txBody>
              </p:sp>
            </p:grpSp>
            <p:sp>
              <p:nvSpPr>
                <p:cNvPr id="67651" name="Rectangle 37"/>
                <p:cNvSpPr>
                  <a:spLocks noChangeArrowheads="1"/>
                </p:cNvSpPr>
                <p:nvPr/>
              </p:nvSpPr>
              <p:spPr bwMode="auto">
                <a:xfrm>
                  <a:off x="720" y="3264"/>
                  <a:ext cx="1296" cy="240"/>
                </a:xfrm>
                <a:prstGeom prst="rect">
                  <a:avLst/>
                </a:prstGeom>
                <a:noFill/>
                <a:ln w="9525">
                  <a:solidFill>
                    <a:schemeClr val="tx1"/>
                  </a:solidFill>
                  <a:miter lim="800000"/>
                  <a:headEnd/>
                  <a:tailEnd/>
                </a:ln>
              </p:spPr>
              <p:txBody>
                <a:bodyPr wrap="none" anchor="ctr"/>
                <a:lstStyle/>
                <a:p>
                  <a:endParaRPr lang="it-IT"/>
                </a:p>
              </p:txBody>
            </p:sp>
            <p:sp>
              <p:nvSpPr>
                <p:cNvPr id="67652" name="Rectangle 38"/>
                <p:cNvSpPr>
                  <a:spLocks noChangeArrowheads="1"/>
                </p:cNvSpPr>
                <p:nvPr/>
              </p:nvSpPr>
              <p:spPr bwMode="auto">
                <a:xfrm>
                  <a:off x="720" y="3504"/>
                  <a:ext cx="1296" cy="240"/>
                </a:xfrm>
                <a:prstGeom prst="rect">
                  <a:avLst/>
                </a:prstGeom>
                <a:noFill/>
                <a:ln w="9525">
                  <a:solidFill>
                    <a:schemeClr val="tx1"/>
                  </a:solidFill>
                  <a:miter lim="800000"/>
                  <a:headEnd/>
                  <a:tailEnd/>
                </a:ln>
              </p:spPr>
              <p:txBody>
                <a:bodyPr wrap="none" anchor="ctr"/>
                <a:lstStyle/>
                <a:p>
                  <a:endParaRPr lang="it-IT"/>
                </a:p>
              </p:txBody>
            </p:sp>
            <p:sp>
              <p:nvSpPr>
                <p:cNvPr id="67653" name="Rectangle 39"/>
                <p:cNvSpPr>
                  <a:spLocks noChangeArrowheads="1"/>
                </p:cNvSpPr>
                <p:nvPr/>
              </p:nvSpPr>
              <p:spPr bwMode="auto">
                <a:xfrm>
                  <a:off x="720" y="3744"/>
                  <a:ext cx="1296" cy="240"/>
                </a:xfrm>
                <a:prstGeom prst="rect">
                  <a:avLst/>
                </a:prstGeom>
                <a:noFill/>
                <a:ln w="9525">
                  <a:solidFill>
                    <a:schemeClr val="tx1"/>
                  </a:solidFill>
                  <a:miter lim="800000"/>
                  <a:headEnd/>
                  <a:tailEnd/>
                </a:ln>
              </p:spPr>
              <p:txBody>
                <a:bodyPr wrap="none" anchor="ctr"/>
                <a:lstStyle/>
                <a:p>
                  <a:endParaRPr lang="it-IT"/>
                </a:p>
              </p:txBody>
            </p:sp>
            <p:sp>
              <p:nvSpPr>
                <p:cNvPr id="67654" name="Rectangle 40"/>
                <p:cNvSpPr>
                  <a:spLocks noChangeArrowheads="1"/>
                </p:cNvSpPr>
                <p:nvPr/>
              </p:nvSpPr>
              <p:spPr bwMode="auto">
                <a:xfrm>
                  <a:off x="720" y="3984"/>
                  <a:ext cx="1296" cy="240"/>
                </a:xfrm>
                <a:prstGeom prst="rect">
                  <a:avLst/>
                </a:prstGeom>
                <a:noFill/>
                <a:ln w="9525">
                  <a:solidFill>
                    <a:schemeClr val="tx1"/>
                  </a:solidFill>
                  <a:miter lim="800000"/>
                  <a:headEnd/>
                  <a:tailEnd/>
                </a:ln>
              </p:spPr>
              <p:txBody>
                <a:bodyPr wrap="none" anchor="ctr"/>
                <a:lstStyle/>
                <a:p>
                  <a:endParaRPr lang="it-IT"/>
                </a:p>
              </p:txBody>
            </p:sp>
          </p:grpSp>
          <p:sp>
            <p:nvSpPr>
              <p:cNvPr id="67646" name="Line 41"/>
              <p:cNvSpPr>
                <a:spLocks noChangeShapeType="1"/>
              </p:cNvSpPr>
              <p:nvPr/>
            </p:nvSpPr>
            <p:spPr bwMode="auto">
              <a:xfrm>
                <a:off x="288" y="3984"/>
                <a:ext cx="0" cy="96"/>
              </a:xfrm>
              <a:prstGeom prst="line">
                <a:avLst/>
              </a:prstGeom>
              <a:noFill/>
              <a:ln w="9525">
                <a:solidFill>
                  <a:schemeClr val="tx1"/>
                </a:solidFill>
                <a:round/>
                <a:headEnd/>
                <a:tailEnd/>
              </a:ln>
            </p:spPr>
            <p:txBody>
              <a:bodyPr wrap="none" anchor="ctr"/>
              <a:lstStyle/>
              <a:p>
                <a:endParaRPr lang="it-IT"/>
              </a:p>
            </p:txBody>
          </p:sp>
          <p:sp>
            <p:nvSpPr>
              <p:cNvPr id="67647" name="Line 42"/>
              <p:cNvSpPr>
                <a:spLocks noChangeShapeType="1"/>
              </p:cNvSpPr>
              <p:nvPr/>
            </p:nvSpPr>
            <p:spPr bwMode="auto">
              <a:xfrm flipV="1">
                <a:off x="288" y="192"/>
                <a:ext cx="0" cy="96"/>
              </a:xfrm>
              <a:prstGeom prst="line">
                <a:avLst/>
              </a:prstGeom>
              <a:noFill/>
              <a:ln w="9525">
                <a:solidFill>
                  <a:schemeClr val="tx1"/>
                </a:solidFill>
                <a:round/>
                <a:headEnd/>
                <a:tailEnd/>
              </a:ln>
            </p:spPr>
            <p:txBody>
              <a:bodyPr wrap="none" anchor="ctr"/>
              <a:lstStyle/>
              <a:p>
                <a:endParaRPr lang="it-IT"/>
              </a:p>
            </p:txBody>
          </p:sp>
          <p:sp>
            <p:nvSpPr>
              <p:cNvPr id="67648" name="Line 43"/>
              <p:cNvSpPr>
                <a:spLocks noChangeShapeType="1"/>
              </p:cNvSpPr>
              <p:nvPr/>
            </p:nvSpPr>
            <p:spPr bwMode="auto">
              <a:xfrm flipV="1">
                <a:off x="1920" y="192"/>
                <a:ext cx="0" cy="144"/>
              </a:xfrm>
              <a:prstGeom prst="line">
                <a:avLst/>
              </a:prstGeom>
              <a:noFill/>
              <a:ln w="9525">
                <a:solidFill>
                  <a:schemeClr val="tx1"/>
                </a:solidFill>
                <a:round/>
                <a:headEnd/>
                <a:tailEnd/>
              </a:ln>
            </p:spPr>
            <p:txBody>
              <a:bodyPr wrap="none" anchor="ctr"/>
              <a:lstStyle/>
              <a:p>
                <a:endParaRPr lang="it-IT"/>
              </a:p>
            </p:txBody>
          </p:sp>
          <p:sp>
            <p:nvSpPr>
              <p:cNvPr id="67649" name="Line 44"/>
              <p:cNvSpPr>
                <a:spLocks noChangeShapeType="1"/>
              </p:cNvSpPr>
              <p:nvPr/>
            </p:nvSpPr>
            <p:spPr bwMode="auto">
              <a:xfrm>
                <a:off x="1920" y="3936"/>
                <a:ext cx="0" cy="144"/>
              </a:xfrm>
              <a:prstGeom prst="line">
                <a:avLst/>
              </a:prstGeom>
              <a:noFill/>
              <a:ln w="9525">
                <a:solidFill>
                  <a:schemeClr val="tx1"/>
                </a:solidFill>
                <a:round/>
                <a:headEnd/>
                <a:tailEnd/>
              </a:ln>
            </p:spPr>
            <p:txBody>
              <a:bodyPr wrap="none" anchor="ctr"/>
              <a:lstStyle/>
              <a:p>
                <a:endParaRPr lang="it-IT"/>
              </a:p>
            </p:txBody>
          </p:sp>
        </p:grpSp>
        <p:sp>
          <p:nvSpPr>
            <p:cNvPr id="67644" name="Text Box 45"/>
            <p:cNvSpPr txBox="1">
              <a:spLocks noChangeArrowheads="1"/>
            </p:cNvSpPr>
            <p:nvPr/>
          </p:nvSpPr>
          <p:spPr bwMode="auto">
            <a:xfrm>
              <a:off x="104" y="280"/>
              <a:ext cx="404" cy="3976"/>
            </a:xfrm>
            <a:prstGeom prst="rect">
              <a:avLst/>
            </a:prstGeom>
            <a:noFill/>
            <a:ln w="9525">
              <a:noFill/>
              <a:miter lim="800000"/>
              <a:headEnd/>
              <a:tailEnd/>
            </a:ln>
          </p:spPr>
          <p:txBody>
            <a:bodyPr wrap="none">
              <a:spAutoFit/>
            </a:bodyPr>
            <a:lstStyle/>
            <a:p>
              <a:pPr eaLnBrk="0" hangingPunct="0">
                <a:spcBef>
                  <a:spcPct val="20000"/>
                </a:spcBef>
              </a:pPr>
              <a:r>
                <a:rPr lang="it-IT" sz="2000" b="1">
                  <a:latin typeface="Courier New" pitchFamily="49" charset="0"/>
                </a:rPr>
                <a:t>…</a:t>
              </a:r>
            </a:p>
            <a:p>
              <a:pPr eaLnBrk="0" hangingPunct="0">
                <a:spcBef>
                  <a:spcPct val="20000"/>
                </a:spcBef>
              </a:pPr>
              <a:r>
                <a:rPr lang="it-IT" sz="2000" b="1">
                  <a:latin typeface="Courier New" pitchFamily="49" charset="0"/>
                </a:rPr>
                <a:t>100</a:t>
              </a:r>
            </a:p>
            <a:p>
              <a:pPr eaLnBrk="0" hangingPunct="0">
                <a:spcBef>
                  <a:spcPct val="20000"/>
                </a:spcBef>
              </a:pPr>
              <a:r>
                <a:rPr lang="it-IT" sz="2000" b="1">
                  <a:latin typeface="Courier New" pitchFamily="49" charset="0"/>
                </a:rPr>
                <a:t>101</a:t>
              </a:r>
            </a:p>
            <a:p>
              <a:pPr eaLnBrk="0" hangingPunct="0">
                <a:spcBef>
                  <a:spcPct val="20000"/>
                </a:spcBef>
              </a:pPr>
              <a:r>
                <a:rPr lang="it-IT" sz="2000" b="1">
                  <a:latin typeface="Courier New" pitchFamily="49" charset="0"/>
                </a:rPr>
                <a:t>102</a:t>
              </a:r>
            </a:p>
            <a:p>
              <a:pPr eaLnBrk="0" hangingPunct="0">
                <a:spcBef>
                  <a:spcPct val="20000"/>
                </a:spcBef>
              </a:pPr>
              <a:r>
                <a:rPr lang="it-IT" sz="2000" b="1">
                  <a:latin typeface="Courier New" pitchFamily="49" charset="0"/>
                </a:rPr>
                <a:t>103</a:t>
              </a:r>
            </a:p>
            <a:p>
              <a:pPr eaLnBrk="0" hangingPunct="0">
                <a:spcBef>
                  <a:spcPct val="20000"/>
                </a:spcBef>
              </a:pPr>
              <a:r>
                <a:rPr lang="it-IT" sz="2000" b="1">
                  <a:latin typeface="Courier New" pitchFamily="49" charset="0"/>
                </a:rPr>
                <a:t>104</a:t>
              </a:r>
            </a:p>
            <a:p>
              <a:pPr eaLnBrk="0" hangingPunct="0">
                <a:spcBef>
                  <a:spcPct val="20000"/>
                </a:spcBef>
              </a:pPr>
              <a:r>
                <a:rPr lang="it-IT" sz="2000" b="1">
                  <a:latin typeface="Courier New" pitchFamily="49" charset="0"/>
                </a:rPr>
                <a:t>105</a:t>
              </a:r>
            </a:p>
            <a:p>
              <a:pPr eaLnBrk="0" hangingPunct="0">
                <a:spcBef>
                  <a:spcPct val="20000"/>
                </a:spcBef>
              </a:pPr>
              <a:r>
                <a:rPr lang="it-IT" sz="2000" b="1">
                  <a:latin typeface="Courier New" pitchFamily="49" charset="0"/>
                </a:rPr>
                <a:t>106</a:t>
              </a:r>
            </a:p>
            <a:p>
              <a:pPr eaLnBrk="0" hangingPunct="0">
                <a:spcBef>
                  <a:spcPct val="20000"/>
                </a:spcBef>
              </a:pPr>
              <a:r>
                <a:rPr lang="it-IT" sz="2000" b="1">
                  <a:latin typeface="Courier New" pitchFamily="49" charset="0"/>
                </a:rPr>
                <a:t>107</a:t>
              </a:r>
            </a:p>
            <a:p>
              <a:pPr eaLnBrk="0" hangingPunct="0">
                <a:spcBef>
                  <a:spcPct val="20000"/>
                </a:spcBef>
              </a:pPr>
              <a:r>
                <a:rPr lang="it-IT" sz="2000" b="1">
                  <a:latin typeface="Courier New" pitchFamily="49" charset="0"/>
                </a:rPr>
                <a:t>108</a:t>
              </a:r>
            </a:p>
            <a:p>
              <a:pPr eaLnBrk="0" hangingPunct="0">
                <a:spcBef>
                  <a:spcPct val="20000"/>
                </a:spcBef>
              </a:pPr>
              <a:r>
                <a:rPr lang="it-IT" sz="2000" b="1">
                  <a:latin typeface="Courier New" pitchFamily="49" charset="0"/>
                </a:rPr>
                <a:t>109</a:t>
              </a:r>
            </a:p>
            <a:p>
              <a:pPr eaLnBrk="0" hangingPunct="0">
                <a:spcBef>
                  <a:spcPct val="20000"/>
                </a:spcBef>
              </a:pPr>
              <a:r>
                <a:rPr lang="it-IT" sz="2000" b="1">
                  <a:latin typeface="Courier New" pitchFamily="49" charset="0"/>
                </a:rPr>
                <a:t>110</a:t>
              </a:r>
            </a:p>
            <a:p>
              <a:pPr eaLnBrk="0" hangingPunct="0">
                <a:spcBef>
                  <a:spcPct val="20000"/>
                </a:spcBef>
              </a:pPr>
              <a:r>
                <a:rPr lang="it-IT" sz="2000" b="1">
                  <a:latin typeface="Courier New" pitchFamily="49" charset="0"/>
                </a:rPr>
                <a:t>111</a:t>
              </a:r>
            </a:p>
            <a:p>
              <a:pPr eaLnBrk="0" hangingPunct="0">
                <a:spcBef>
                  <a:spcPct val="20000"/>
                </a:spcBef>
              </a:pPr>
              <a:r>
                <a:rPr lang="it-IT" sz="2000" b="1">
                  <a:latin typeface="Courier New" pitchFamily="49" charset="0"/>
                </a:rPr>
                <a:t>112</a:t>
              </a:r>
            </a:p>
            <a:p>
              <a:pPr eaLnBrk="0" hangingPunct="0">
                <a:spcBef>
                  <a:spcPct val="20000"/>
                </a:spcBef>
              </a:pPr>
              <a:r>
                <a:rPr lang="it-IT" sz="2000" b="1">
                  <a:latin typeface="Courier New" pitchFamily="49" charset="0"/>
                </a:rPr>
                <a:t>113</a:t>
              </a:r>
            </a:p>
            <a:p>
              <a:pPr eaLnBrk="0" hangingPunct="0">
                <a:spcBef>
                  <a:spcPct val="20000"/>
                </a:spcBef>
              </a:pPr>
              <a:r>
                <a:rPr lang="it-IT" sz="2000" b="1">
                  <a:latin typeface="Courier New" pitchFamily="49" charset="0"/>
                </a:rPr>
                <a:t>…</a:t>
              </a:r>
            </a:p>
            <a:p>
              <a:pPr eaLnBrk="0" hangingPunct="0">
                <a:spcBef>
                  <a:spcPct val="20000"/>
                </a:spcBef>
              </a:pPr>
              <a:endParaRPr lang="it-IT"/>
            </a:p>
          </p:txBody>
        </p:sp>
      </p:grpSp>
      <p:grpSp>
        <p:nvGrpSpPr>
          <p:cNvPr id="11" name="Group 46"/>
          <p:cNvGrpSpPr>
            <a:grpSpLocks/>
          </p:cNvGrpSpPr>
          <p:nvPr/>
        </p:nvGrpSpPr>
        <p:grpSpPr bwMode="auto">
          <a:xfrm>
            <a:off x="3279775" y="304800"/>
            <a:ext cx="2794000" cy="6172200"/>
            <a:chOff x="2066" y="192"/>
            <a:chExt cx="1760" cy="3888"/>
          </a:xfrm>
        </p:grpSpPr>
        <p:grpSp>
          <p:nvGrpSpPr>
            <p:cNvPr id="12" name="Group 47"/>
            <p:cNvGrpSpPr>
              <a:grpSpLocks/>
            </p:cNvGrpSpPr>
            <p:nvPr/>
          </p:nvGrpSpPr>
          <p:grpSpPr bwMode="auto">
            <a:xfrm>
              <a:off x="2450" y="192"/>
              <a:ext cx="1376" cy="3888"/>
              <a:chOff x="288" y="192"/>
              <a:chExt cx="1632" cy="3888"/>
            </a:xfrm>
          </p:grpSpPr>
          <p:grpSp>
            <p:nvGrpSpPr>
              <p:cNvPr id="13" name="Group 48"/>
              <p:cNvGrpSpPr>
                <a:grpSpLocks/>
              </p:cNvGrpSpPr>
              <p:nvPr/>
            </p:nvGrpSpPr>
            <p:grpSpPr bwMode="auto">
              <a:xfrm>
                <a:off x="288" y="288"/>
                <a:ext cx="1632" cy="3696"/>
                <a:chOff x="720" y="384"/>
                <a:chExt cx="1296" cy="3840"/>
              </a:xfrm>
            </p:grpSpPr>
            <p:grpSp>
              <p:nvGrpSpPr>
                <p:cNvPr id="14" name="Group 49"/>
                <p:cNvGrpSpPr>
                  <a:grpSpLocks/>
                </p:cNvGrpSpPr>
                <p:nvPr/>
              </p:nvGrpSpPr>
              <p:grpSpPr bwMode="auto">
                <a:xfrm>
                  <a:off x="720" y="384"/>
                  <a:ext cx="1296" cy="2880"/>
                  <a:chOff x="720" y="1296"/>
                  <a:chExt cx="1296" cy="2880"/>
                </a:xfrm>
              </p:grpSpPr>
              <p:sp>
                <p:nvSpPr>
                  <p:cNvPr id="67631" name="Rectangle 50"/>
                  <p:cNvSpPr>
                    <a:spLocks noChangeArrowheads="1"/>
                  </p:cNvSpPr>
                  <p:nvPr/>
                </p:nvSpPr>
                <p:spPr bwMode="auto">
                  <a:xfrm>
                    <a:off x="720" y="1296"/>
                    <a:ext cx="1296" cy="240"/>
                  </a:xfrm>
                  <a:prstGeom prst="rect">
                    <a:avLst/>
                  </a:prstGeom>
                  <a:noFill/>
                  <a:ln w="9525">
                    <a:solidFill>
                      <a:schemeClr val="tx1"/>
                    </a:solidFill>
                    <a:miter lim="800000"/>
                    <a:headEnd/>
                    <a:tailEnd/>
                  </a:ln>
                </p:spPr>
                <p:txBody>
                  <a:bodyPr wrap="none" anchor="ctr"/>
                  <a:lstStyle/>
                  <a:p>
                    <a:endParaRPr lang="it-IT"/>
                  </a:p>
                </p:txBody>
              </p:sp>
              <p:sp>
                <p:nvSpPr>
                  <p:cNvPr id="67632" name="Rectangle 51"/>
                  <p:cNvSpPr>
                    <a:spLocks noChangeArrowheads="1"/>
                  </p:cNvSpPr>
                  <p:nvPr/>
                </p:nvSpPr>
                <p:spPr bwMode="auto">
                  <a:xfrm>
                    <a:off x="720" y="1536"/>
                    <a:ext cx="1296" cy="240"/>
                  </a:xfrm>
                  <a:prstGeom prst="rect">
                    <a:avLst/>
                  </a:prstGeom>
                  <a:noFill/>
                  <a:ln w="9525">
                    <a:solidFill>
                      <a:schemeClr val="tx1"/>
                    </a:solidFill>
                    <a:miter lim="800000"/>
                    <a:headEnd/>
                    <a:tailEnd/>
                  </a:ln>
                </p:spPr>
                <p:txBody>
                  <a:bodyPr wrap="none" anchor="ctr"/>
                  <a:lstStyle/>
                  <a:p>
                    <a:endParaRPr lang="it-IT"/>
                  </a:p>
                </p:txBody>
              </p:sp>
              <p:sp>
                <p:nvSpPr>
                  <p:cNvPr id="67633" name="Rectangle 52"/>
                  <p:cNvSpPr>
                    <a:spLocks noChangeArrowheads="1"/>
                  </p:cNvSpPr>
                  <p:nvPr/>
                </p:nvSpPr>
                <p:spPr bwMode="auto">
                  <a:xfrm>
                    <a:off x="720" y="1776"/>
                    <a:ext cx="1296" cy="240"/>
                  </a:xfrm>
                  <a:prstGeom prst="rect">
                    <a:avLst/>
                  </a:prstGeom>
                  <a:noFill/>
                  <a:ln w="9525">
                    <a:solidFill>
                      <a:schemeClr val="tx1"/>
                    </a:solidFill>
                    <a:miter lim="800000"/>
                    <a:headEnd/>
                    <a:tailEnd/>
                  </a:ln>
                </p:spPr>
                <p:txBody>
                  <a:bodyPr wrap="none" anchor="ctr"/>
                  <a:lstStyle/>
                  <a:p>
                    <a:endParaRPr lang="it-IT"/>
                  </a:p>
                </p:txBody>
              </p:sp>
              <p:sp>
                <p:nvSpPr>
                  <p:cNvPr id="67634" name="Rectangle 53"/>
                  <p:cNvSpPr>
                    <a:spLocks noChangeArrowheads="1"/>
                  </p:cNvSpPr>
                  <p:nvPr/>
                </p:nvSpPr>
                <p:spPr bwMode="auto">
                  <a:xfrm>
                    <a:off x="720" y="2016"/>
                    <a:ext cx="1296" cy="240"/>
                  </a:xfrm>
                  <a:prstGeom prst="rect">
                    <a:avLst/>
                  </a:prstGeom>
                  <a:noFill/>
                  <a:ln w="9525">
                    <a:solidFill>
                      <a:schemeClr val="tx1"/>
                    </a:solidFill>
                    <a:miter lim="800000"/>
                    <a:headEnd/>
                    <a:tailEnd/>
                  </a:ln>
                </p:spPr>
                <p:txBody>
                  <a:bodyPr wrap="none" anchor="ctr"/>
                  <a:lstStyle/>
                  <a:p>
                    <a:endParaRPr lang="it-IT"/>
                  </a:p>
                </p:txBody>
              </p:sp>
              <p:sp>
                <p:nvSpPr>
                  <p:cNvPr id="67635" name="Rectangle 54"/>
                  <p:cNvSpPr>
                    <a:spLocks noChangeArrowheads="1"/>
                  </p:cNvSpPr>
                  <p:nvPr/>
                </p:nvSpPr>
                <p:spPr bwMode="auto">
                  <a:xfrm>
                    <a:off x="720" y="2256"/>
                    <a:ext cx="1296" cy="240"/>
                  </a:xfrm>
                  <a:prstGeom prst="rect">
                    <a:avLst/>
                  </a:prstGeom>
                  <a:noFill/>
                  <a:ln w="9525">
                    <a:solidFill>
                      <a:schemeClr val="tx1"/>
                    </a:solidFill>
                    <a:miter lim="800000"/>
                    <a:headEnd/>
                    <a:tailEnd/>
                  </a:ln>
                </p:spPr>
                <p:txBody>
                  <a:bodyPr wrap="none" anchor="ctr"/>
                  <a:lstStyle/>
                  <a:p>
                    <a:endParaRPr lang="it-IT"/>
                  </a:p>
                </p:txBody>
              </p:sp>
              <p:sp>
                <p:nvSpPr>
                  <p:cNvPr id="67636" name="Rectangle 55"/>
                  <p:cNvSpPr>
                    <a:spLocks noChangeArrowheads="1"/>
                  </p:cNvSpPr>
                  <p:nvPr/>
                </p:nvSpPr>
                <p:spPr bwMode="auto">
                  <a:xfrm>
                    <a:off x="720" y="2496"/>
                    <a:ext cx="1296" cy="240"/>
                  </a:xfrm>
                  <a:prstGeom prst="rect">
                    <a:avLst/>
                  </a:prstGeom>
                  <a:noFill/>
                  <a:ln w="9525">
                    <a:solidFill>
                      <a:schemeClr val="tx1"/>
                    </a:solidFill>
                    <a:miter lim="800000"/>
                    <a:headEnd/>
                    <a:tailEnd/>
                  </a:ln>
                </p:spPr>
                <p:txBody>
                  <a:bodyPr wrap="none" anchor="ctr"/>
                  <a:lstStyle/>
                  <a:p>
                    <a:endParaRPr lang="it-IT"/>
                  </a:p>
                </p:txBody>
              </p:sp>
              <p:sp>
                <p:nvSpPr>
                  <p:cNvPr id="67637" name="Rectangle 56"/>
                  <p:cNvSpPr>
                    <a:spLocks noChangeArrowheads="1"/>
                  </p:cNvSpPr>
                  <p:nvPr/>
                </p:nvSpPr>
                <p:spPr bwMode="auto">
                  <a:xfrm>
                    <a:off x="720" y="2736"/>
                    <a:ext cx="1296" cy="240"/>
                  </a:xfrm>
                  <a:prstGeom prst="rect">
                    <a:avLst/>
                  </a:prstGeom>
                  <a:noFill/>
                  <a:ln w="9525">
                    <a:solidFill>
                      <a:schemeClr val="tx1"/>
                    </a:solidFill>
                    <a:miter lim="800000"/>
                    <a:headEnd/>
                    <a:tailEnd/>
                  </a:ln>
                </p:spPr>
                <p:txBody>
                  <a:bodyPr wrap="none" anchor="ctr"/>
                  <a:lstStyle/>
                  <a:p>
                    <a:endParaRPr lang="it-IT"/>
                  </a:p>
                </p:txBody>
              </p:sp>
              <p:sp>
                <p:nvSpPr>
                  <p:cNvPr id="67638" name="Rectangle 57"/>
                  <p:cNvSpPr>
                    <a:spLocks noChangeArrowheads="1"/>
                  </p:cNvSpPr>
                  <p:nvPr/>
                </p:nvSpPr>
                <p:spPr bwMode="auto">
                  <a:xfrm>
                    <a:off x="720" y="2976"/>
                    <a:ext cx="1296" cy="240"/>
                  </a:xfrm>
                  <a:prstGeom prst="rect">
                    <a:avLst/>
                  </a:prstGeom>
                  <a:noFill/>
                  <a:ln w="9525">
                    <a:solidFill>
                      <a:schemeClr val="tx1"/>
                    </a:solidFill>
                    <a:miter lim="800000"/>
                    <a:headEnd/>
                    <a:tailEnd/>
                  </a:ln>
                </p:spPr>
                <p:txBody>
                  <a:bodyPr wrap="none" anchor="ctr"/>
                  <a:lstStyle/>
                  <a:p>
                    <a:endParaRPr lang="it-IT"/>
                  </a:p>
                </p:txBody>
              </p:sp>
              <p:sp>
                <p:nvSpPr>
                  <p:cNvPr id="67639" name="Rectangle 58"/>
                  <p:cNvSpPr>
                    <a:spLocks noChangeArrowheads="1"/>
                  </p:cNvSpPr>
                  <p:nvPr/>
                </p:nvSpPr>
                <p:spPr bwMode="auto">
                  <a:xfrm>
                    <a:off x="720" y="3216"/>
                    <a:ext cx="1296" cy="240"/>
                  </a:xfrm>
                  <a:prstGeom prst="rect">
                    <a:avLst/>
                  </a:prstGeom>
                  <a:noFill/>
                  <a:ln w="9525">
                    <a:solidFill>
                      <a:schemeClr val="tx1"/>
                    </a:solidFill>
                    <a:miter lim="800000"/>
                    <a:headEnd/>
                    <a:tailEnd/>
                  </a:ln>
                </p:spPr>
                <p:txBody>
                  <a:bodyPr wrap="none" anchor="ctr"/>
                  <a:lstStyle/>
                  <a:p>
                    <a:endParaRPr lang="it-IT"/>
                  </a:p>
                </p:txBody>
              </p:sp>
              <p:sp>
                <p:nvSpPr>
                  <p:cNvPr id="67640" name="Rectangle 59"/>
                  <p:cNvSpPr>
                    <a:spLocks noChangeArrowheads="1"/>
                  </p:cNvSpPr>
                  <p:nvPr/>
                </p:nvSpPr>
                <p:spPr bwMode="auto">
                  <a:xfrm>
                    <a:off x="720" y="3456"/>
                    <a:ext cx="1296" cy="240"/>
                  </a:xfrm>
                  <a:prstGeom prst="rect">
                    <a:avLst/>
                  </a:prstGeom>
                  <a:noFill/>
                  <a:ln w="9525">
                    <a:solidFill>
                      <a:schemeClr val="tx1"/>
                    </a:solidFill>
                    <a:miter lim="800000"/>
                    <a:headEnd/>
                    <a:tailEnd/>
                  </a:ln>
                </p:spPr>
                <p:txBody>
                  <a:bodyPr wrap="none" anchor="ctr"/>
                  <a:lstStyle/>
                  <a:p>
                    <a:endParaRPr lang="it-IT"/>
                  </a:p>
                </p:txBody>
              </p:sp>
              <p:sp>
                <p:nvSpPr>
                  <p:cNvPr id="67641" name="Rectangle 60"/>
                  <p:cNvSpPr>
                    <a:spLocks noChangeArrowheads="1"/>
                  </p:cNvSpPr>
                  <p:nvPr/>
                </p:nvSpPr>
                <p:spPr bwMode="auto">
                  <a:xfrm>
                    <a:off x="720" y="3696"/>
                    <a:ext cx="1296" cy="240"/>
                  </a:xfrm>
                  <a:prstGeom prst="rect">
                    <a:avLst/>
                  </a:prstGeom>
                  <a:noFill/>
                  <a:ln w="9525">
                    <a:solidFill>
                      <a:schemeClr val="tx1"/>
                    </a:solidFill>
                    <a:miter lim="800000"/>
                    <a:headEnd/>
                    <a:tailEnd/>
                  </a:ln>
                </p:spPr>
                <p:txBody>
                  <a:bodyPr wrap="none" anchor="ctr"/>
                  <a:lstStyle/>
                  <a:p>
                    <a:endParaRPr lang="it-IT"/>
                  </a:p>
                </p:txBody>
              </p:sp>
              <p:sp>
                <p:nvSpPr>
                  <p:cNvPr id="67642" name="Rectangle 61"/>
                  <p:cNvSpPr>
                    <a:spLocks noChangeArrowheads="1"/>
                  </p:cNvSpPr>
                  <p:nvPr/>
                </p:nvSpPr>
                <p:spPr bwMode="auto">
                  <a:xfrm>
                    <a:off x="720" y="3936"/>
                    <a:ext cx="1296" cy="240"/>
                  </a:xfrm>
                  <a:prstGeom prst="rect">
                    <a:avLst/>
                  </a:prstGeom>
                  <a:noFill/>
                  <a:ln w="9525">
                    <a:solidFill>
                      <a:schemeClr val="tx1"/>
                    </a:solidFill>
                    <a:miter lim="800000"/>
                    <a:headEnd/>
                    <a:tailEnd/>
                  </a:ln>
                </p:spPr>
                <p:txBody>
                  <a:bodyPr wrap="none" anchor="ctr"/>
                  <a:lstStyle/>
                  <a:p>
                    <a:endParaRPr lang="it-IT"/>
                  </a:p>
                </p:txBody>
              </p:sp>
            </p:grpSp>
            <p:sp>
              <p:nvSpPr>
                <p:cNvPr id="67627" name="Rectangle 62"/>
                <p:cNvSpPr>
                  <a:spLocks noChangeArrowheads="1"/>
                </p:cNvSpPr>
                <p:nvPr/>
              </p:nvSpPr>
              <p:spPr bwMode="auto">
                <a:xfrm>
                  <a:off x="720" y="3264"/>
                  <a:ext cx="1296" cy="240"/>
                </a:xfrm>
                <a:prstGeom prst="rect">
                  <a:avLst/>
                </a:prstGeom>
                <a:noFill/>
                <a:ln w="9525">
                  <a:solidFill>
                    <a:schemeClr val="tx1"/>
                  </a:solidFill>
                  <a:miter lim="800000"/>
                  <a:headEnd/>
                  <a:tailEnd/>
                </a:ln>
              </p:spPr>
              <p:txBody>
                <a:bodyPr wrap="none" anchor="ctr"/>
                <a:lstStyle/>
                <a:p>
                  <a:endParaRPr lang="it-IT"/>
                </a:p>
              </p:txBody>
            </p:sp>
            <p:sp>
              <p:nvSpPr>
                <p:cNvPr id="67628" name="Rectangle 63"/>
                <p:cNvSpPr>
                  <a:spLocks noChangeArrowheads="1"/>
                </p:cNvSpPr>
                <p:nvPr/>
              </p:nvSpPr>
              <p:spPr bwMode="auto">
                <a:xfrm>
                  <a:off x="720" y="3504"/>
                  <a:ext cx="1296" cy="240"/>
                </a:xfrm>
                <a:prstGeom prst="rect">
                  <a:avLst/>
                </a:prstGeom>
                <a:noFill/>
                <a:ln w="9525">
                  <a:solidFill>
                    <a:schemeClr val="tx1"/>
                  </a:solidFill>
                  <a:miter lim="800000"/>
                  <a:headEnd/>
                  <a:tailEnd/>
                </a:ln>
              </p:spPr>
              <p:txBody>
                <a:bodyPr wrap="none" anchor="ctr"/>
                <a:lstStyle/>
                <a:p>
                  <a:endParaRPr lang="it-IT"/>
                </a:p>
              </p:txBody>
            </p:sp>
            <p:sp>
              <p:nvSpPr>
                <p:cNvPr id="67629" name="Rectangle 64"/>
                <p:cNvSpPr>
                  <a:spLocks noChangeArrowheads="1"/>
                </p:cNvSpPr>
                <p:nvPr/>
              </p:nvSpPr>
              <p:spPr bwMode="auto">
                <a:xfrm>
                  <a:off x="720" y="3744"/>
                  <a:ext cx="1296" cy="240"/>
                </a:xfrm>
                <a:prstGeom prst="rect">
                  <a:avLst/>
                </a:prstGeom>
                <a:noFill/>
                <a:ln w="9525">
                  <a:solidFill>
                    <a:schemeClr val="tx1"/>
                  </a:solidFill>
                  <a:miter lim="800000"/>
                  <a:headEnd/>
                  <a:tailEnd/>
                </a:ln>
              </p:spPr>
              <p:txBody>
                <a:bodyPr wrap="none" anchor="ctr"/>
                <a:lstStyle/>
                <a:p>
                  <a:endParaRPr lang="it-IT"/>
                </a:p>
              </p:txBody>
            </p:sp>
            <p:sp>
              <p:nvSpPr>
                <p:cNvPr id="67630" name="Rectangle 65"/>
                <p:cNvSpPr>
                  <a:spLocks noChangeArrowheads="1"/>
                </p:cNvSpPr>
                <p:nvPr/>
              </p:nvSpPr>
              <p:spPr bwMode="auto">
                <a:xfrm>
                  <a:off x="720" y="3984"/>
                  <a:ext cx="1296" cy="240"/>
                </a:xfrm>
                <a:prstGeom prst="rect">
                  <a:avLst/>
                </a:prstGeom>
                <a:noFill/>
                <a:ln w="9525">
                  <a:solidFill>
                    <a:schemeClr val="tx1"/>
                  </a:solidFill>
                  <a:miter lim="800000"/>
                  <a:headEnd/>
                  <a:tailEnd/>
                </a:ln>
              </p:spPr>
              <p:txBody>
                <a:bodyPr wrap="none" anchor="ctr"/>
                <a:lstStyle/>
                <a:p>
                  <a:endParaRPr lang="it-IT"/>
                </a:p>
              </p:txBody>
            </p:sp>
          </p:grpSp>
          <p:sp>
            <p:nvSpPr>
              <p:cNvPr id="67622" name="Line 66"/>
              <p:cNvSpPr>
                <a:spLocks noChangeShapeType="1"/>
              </p:cNvSpPr>
              <p:nvPr/>
            </p:nvSpPr>
            <p:spPr bwMode="auto">
              <a:xfrm>
                <a:off x="288" y="3984"/>
                <a:ext cx="0" cy="96"/>
              </a:xfrm>
              <a:prstGeom prst="line">
                <a:avLst/>
              </a:prstGeom>
              <a:noFill/>
              <a:ln w="9525">
                <a:solidFill>
                  <a:schemeClr val="tx1"/>
                </a:solidFill>
                <a:round/>
                <a:headEnd/>
                <a:tailEnd/>
              </a:ln>
            </p:spPr>
            <p:txBody>
              <a:bodyPr wrap="none" anchor="ctr"/>
              <a:lstStyle/>
              <a:p>
                <a:endParaRPr lang="it-IT"/>
              </a:p>
            </p:txBody>
          </p:sp>
          <p:sp>
            <p:nvSpPr>
              <p:cNvPr id="67623" name="Line 67"/>
              <p:cNvSpPr>
                <a:spLocks noChangeShapeType="1"/>
              </p:cNvSpPr>
              <p:nvPr/>
            </p:nvSpPr>
            <p:spPr bwMode="auto">
              <a:xfrm flipV="1">
                <a:off x="288" y="192"/>
                <a:ext cx="0" cy="96"/>
              </a:xfrm>
              <a:prstGeom prst="line">
                <a:avLst/>
              </a:prstGeom>
              <a:noFill/>
              <a:ln w="9525">
                <a:solidFill>
                  <a:schemeClr val="tx1"/>
                </a:solidFill>
                <a:round/>
                <a:headEnd/>
                <a:tailEnd/>
              </a:ln>
            </p:spPr>
            <p:txBody>
              <a:bodyPr wrap="none" anchor="ctr"/>
              <a:lstStyle/>
              <a:p>
                <a:endParaRPr lang="it-IT"/>
              </a:p>
            </p:txBody>
          </p:sp>
          <p:sp>
            <p:nvSpPr>
              <p:cNvPr id="67624" name="Line 68"/>
              <p:cNvSpPr>
                <a:spLocks noChangeShapeType="1"/>
              </p:cNvSpPr>
              <p:nvPr/>
            </p:nvSpPr>
            <p:spPr bwMode="auto">
              <a:xfrm flipV="1">
                <a:off x="1920" y="192"/>
                <a:ext cx="0" cy="144"/>
              </a:xfrm>
              <a:prstGeom prst="line">
                <a:avLst/>
              </a:prstGeom>
              <a:noFill/>
              <a:ln w="9525">
                <a:solidFill>
                  <a:schemeClr val="tx1"/>
                </a:solidFill>
                <a:round/>
                <a:headEnd/>
                <a:tailEnd/>
              </a:ln>
            </p:spPr>
            <p:txBody>
              <a:bodyPr wrap="none" anchor="ctr"/>
              <a:lstStyle/>
              <a:p>
                <a:endParaRPr lang="it-IT"/>
              </a:p>
            </p:txBody>
          </p:sp>
          <p:sp>
            <p:nvSpPr>
              <p:cNvPr id="67625" name="Line 69"/>
              <p:cNvSpPr>
                <a:spLocks noChangeShapeType="1"/>
              </p:cNvSpPr>
              <p:nvPr/>
            </p:nvSpPr>
            <p:spPr bwMode="auto">
              <a:xfrm>
                <a:off x="1920" y="3936"/>
                <a:ext cx="0" cy="144"/>
              </a:xfrm>
              <a:prstGeom prst="line">
                <a:avLst/>
              </a:prstGeom>
              <a:noFill/>
              <a:ln w="9525">
                <a:solidFill>
                  <a:schemeClr val="tx1"/>
                </a:solidFill>
                <a:round/>
                <a:headEnd/>
                <a:tailEnd/>
              </a:ln>
            </p:spPr>
            <p:txBody>
              <a:bodyPr wrap="none" anchor="ctr"/>
              <a:lstStyle/>
              <a:p>
                <a:endParaRPr lang="it-IT"/>
              </a:p>
            </p:txBody>
          </p:sp>
        </p:grpSp>
        <p:sp>
          <p:nvSpPr>
            <p:cNvPr id="67620" name="Text Box 70"/>
            <p:cNvSpPr txBox="1">
              <a:spLocks noChangeArrowheads="1"/>
            </p:cNvSpPr>
            <p:nvPr/>
          </p:nvSpPr>
          <p:spPr bwMode="auto">
            <a:xfrm>
              <a:off x="2066" y="748"/>
              <a:ext cx="404" cy="3240"/>
            </a:xfrm>
            <a:prstGeom prst="rect">
              <a:avLst/>
            </a:prstGeom>
            <a:noFill/>
            <a:ln w="9525">
              <a:noFill/>
              <a:miter lim="800000"/>
              <a:headEnd/>
              <a:tailEnd/>
            </a:ln>
          </p:spPr>
          <p:txBody>
            <a:bodyPr wrap="none">
              <a:spAutoFit/>
            </a:bodyPr>
            <a:lstStyle/>
            <a:p>
              <a:pPr eaLnBrk="0" hangingPunct="0">
                <a:spcBef>
                  <a:spcPct val="20000"/>
                </a:spcBef>
              </a:pPr>
              <a:r>
                <a:rPr lang="it-IT" sz="2000" b="1">
                  <a:latin typeface="Courier New" pitchFamily="49" charset="0"/>
                </a:rPr>
                <a:t>…</a:t>
              </a:r>
            </a:p>
            <a:p>
              <a:pPr eaLnBrk="0" hangingPunct="0">
                <a:spcBef>
                  <a:spcPct val="20000"/>
                </a:spcBef>
              </a:pPr>
              <a:endParaRPr lang="it-IT" sz="2000" b="1">
                <a:latin typeface="Courier New" pitchFamily="49" charset="0"/>
              </a:endParaRPr>
            </a:p>
            <a:p>
              <a:pPr eaLnBrk="0" hangingPunct="0">
                <a:spcBef>
                  <a:spcPct val="20000"/>
                </a:spcBef>
              </a:pPr>
              <a:r>
                <a:rPr lang="it-IT" sz="2000" b="1">
                  <a:latin typeface="Courier New" pitchFamily="49" charset="0"/>
                </a:rPr>
                <a:t>…</a:t>
              </a:r>
            </a:p>
            <a:p>
              <a:pPr eaLnBrk="0" hangingPunct="0">
                <a:spcBef>
                  <a:spcPct val="20000"/>
                </a:spcBef>
              </a:pPr>
              <a:endParaRPr lang="it-IT" sz="2000" b="1">
                <a:latin typeface="Courier New" pitchFamily="49" charset="0"/>
              </a:endParaRPr>
            </a:p>
            <a:p>
              <a:pPr eaLnBrk="0" hangingPunct="0">
                <a:spcBef>
                  <a:spcPct val="20000"/>
                </a:spcBef>
              </a:pPr>
              <a:r>
                <a:rPr lang="it-IT" sz="2000" b="1">
                  <a:latin typeface="Courier New" pitchFamily="49" charset="0"/>
                </a:rPr>
                <a:t>200</a:t>
              </a:r>
            </a:p>
            <a:p>
              <a:pPr eaLnBrk="0" hangingPunct="0">
                <a:spcBef>
                  <a:spcPct val="20000"/>
                </a:spcBef>
              </a:pPr>
              <a:r>
                <a:rPr lang="it-IT" sz="2000" b="1">
                  <a:latin typeface="Courier New" pitchFamily="49" charset="0"/>
                </a:rPr>
                <a:t>201</a:t>
              </a:r>
            </a:p>
            <a:p>
              <a:pPr eaLnBrk="0" hangingPunct="0">
                <a:spcBef>
                  <a:spcPct val="20000"/>
                </a:spcBef>
              </a:pPr>
              <a:r>
                <a:rPr lang="it-IT" sz="2000" b="1">
                  <a:latin typeface="Courier New" pitchFamily="49" charset="0"/>
                </a:rPr>
                <a:t>202</a:t>
              </a:r>
            </a:p>
            <a:p>
              <a:pPr eaLnBrk="0" hangingPunct="0">
                <a:spcBef>
                  <a:spcPct val="20000"/>
                </a:spcBef>
              </a:pPr>
              <a:r>
                <a:rPr lang="it-IT" sz="2000" b="1">
                  <a:latin typeface="Courier New" pitchFamily="49" charset="0"/>
                </a:rPr>
                <a:t>203</a:t>
              </a:r>
            </a:p>
            <a:p>
              <a:pPr eaLnBrk="0" hangingPunct="0">
                <a:spcBef>
                  <a:spcPct val="20000"/>
                </a:spcBef>
              </a:pPr>
              <a:r>
                <a:rPr lang="it-IT" sz="2000" b="1">
                  <a:latin typeface="Courier New" pitchFamily="49" charset="0"/>
                </a:rPr>
                <a:t>204</a:t>
              </a:r>
            </a:p>
            <a:p>
              <a:pPr eaLnBrk="0" hangingPunct="0">
                <a:spcBef>
                  <a:spcPct val="20000"/>
                </a:spcBef>
              </a:pPr>
              <a:r>
                <a:rPr lang="it-IT" sz="2000" b="1">
                  <a:latin typeface="Courier New" pitchFamily="49" charset="0"/>
                </a:rPr>
                <a:t>205</a:t>
              </a:r>
            </a:p>
            <a:p>
              <a:pPr eaLnBrk="0" hangingPunct="0">
                <a:spcBef>
                  <a:spcPct val="20000"/>
                </a:spcBef>
              </a:pPr>
              <a:r>
                <a:rPr lang="it-IT" sz="2000" b="1">
                  <a:latin typeface="Courier New" pitchFamily="49" charset="0"/>
                </a:rPr>
                <a:t>206</a:t>
              </a:r>
            </a:p>
            <a:p>
              <a:pPr eaLnBrk="0" hangingPunct="0">
                <a:spcBef>
                  <a:spcPct val="20000"/>
                </a:spcBef>
              </a:pPr>
              <a:r>
                <a:rPr lang="it-IT" sz="2000" b="1">
                  <a:latin typeface="Courier New" pitchFamily="49" charset="0"/>
                </a:rPr>
                <a:t>207</a:t>
              </a:r>
            </a:p>
            <a:p>
              <a:pPr eaLnBrk="0" hangingPunct="0">
                <a:spcBef>
                  <a:spcPct val="20000"/>
                </a:spcBef>
              </a:pPr>
              <a:r>
                <a:rPr lang="it-IT" sz="2000" b="1">
                  <a:latin typeface="Courier New" pitchFamily="49" charset="0"/>
                </a:rPr>
                <a:t> …</a:t>
              </a:r>
            </a:p>
            <a:p>
              <a:pPr eaLnBrk="0" hangingPunct="0">
                <a:spcBef>
                  <a:spcPct val="20000"/>
                </a:spcBef>
              </a:pPr>
              <a:endParaRPr lang="it-IT" sz="2000" b="1">
                <a:latin typeface="Courier New" pitchFamily="49" charset="0"/>
              </a:endParaRPr>
            </a:p>
          </p:txBody>
        </p:sp>
      </p:grpSp>
      <p:sp>
        <p:nvSpPr>
          <p:cNvPr id="67597" name="Text Box 71"/>
          <p:cNvSpPr txBox="1">
            <a:spLocks noChangeArrowheads="1"/>
          </p:cNvSpPr>
          <p:nvPr/>
        </p:nvSpPr>
        <p:spPr bwMode="auto">
          <a:xfrm>
            <a:off x="860425" y="835025"/>
            <a:ext cx="2031325"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SPOSTA R1</a:t>
            </a:r>
            <a:r>
              <a:rPr lang="it-IT" sz="2000" dirty="0" smtClean="0">
                <a:latin typeface="Courier New" pitchFamily="49" charset="0"/>
              </a:rPr>
              <a:t>  </a:t>
            </a:r>
            <a:r>
              <a:rPr lang="it-IT" sz="2000" b="1" dirty="0">
                <a:latin typeface="Courier New" pitchFamily="49" charset="0"/>
              </a:rPr>
              <a:t>-</a:t>
            </a:r>
            <a:endParaRPr lang="it-IT" dirty="0"/>
          </a:p>
        </p:txBody>
      </p:sp>
      <p:sp>
        <p:nvSpPr>
          <p:cNvPr id="67598" name="Text Box 72"/>
          <p:cNvSpPr txBox="1">
            <a:spLocks noChangeArrowheads="1"/>
          </p:cNvSpPr>
          <p:nvPr/>
        </p:nvSpPr>
        <p:spPr bwMode="auto">
          <a:xfrm>
            <a:off x="863600" y="1508125"/>
            <a:ext cx="2031325"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SPOSTA R2</a:t>
            </a:r>
            <a:r>
              <a:rPr lang="it-IT" sz="2000" dirty="0" smtClean="0">
                <a:latin typeface="Courier New" pitchFamily="49" charset="0"/>
              </a:rPr>
              <a:t>  </a:t>
            </a:r>
            <a:r>
              <a:rPr lang="it-IT" sz="2000" b="1" dirty="0">
                <a:latin typeface="Courier New" pitchFamily="49" charset="0"/>
              </a:rPr>
              <a:t>-</a:t>
            </a:r>
            <a:endParaRPr lang="it-IT" dirty="0"/>
          </a:p>
        </p:txBody>
      </p:sp>
      <p:sp>
        <p:nvSpPr>
          <p:cNvPr id="67599" name="Text Box 73"/>
          <p:cNvSpPr txBox="1">
            <a:spLocks noChangeArrowheads="1"/>
          </p:cNvSpPr>
          <p:nvPr/>
        </p:nvSpPr>
        <p:spPr bwMode="auto">
          <a:xfrm>
            <a:off x="850900" y="2689225"/>
            <a:ext cx="2172390" cy="400110"/>
          </a:xfrm>
          <a:prstGeom prst="rect">
            <a:avLst/>
          </a:prstGeom>
          <a:noFill/>
          <a:ln w="9525">
            <a:noFill/>
            <a:miter lim="800000"/>
            <a:headEnd/>
            <a:tailEnd/>
          </a:ln>
        </p:spPr>
        <p:txBody>
          <a:bodyPr wrap="none">
            <a:spAutoFit/>
          </a:bodyPr>
          <a:lstStyle/>
          <a:p>
            <a:pPr eaLnBrk="0" hangingPunct="0"/>
            <a:r>
              <a:rPr lang="it-IT" sz="2000" b="1" dirty="0" err="1" smtClean="0">
                <a:latin typeface="Courier New" pitchFamily="49" charset="0"/>
              </a:rPr>
              <a:t>SALTA_SE</a:t>
            </a:r>
            <a:r>
              <a:rPr lang="en-US" sz="2000" b="1" dirty="0" smtClean="0">
                <a:latin typeface="Courier New" pitchFamily="49" charset="0"/>
                <a:sym typeface="Symbol" pitchFamily="18" charset="2"/>
              </a:rPr>
              <a:t></a:t>
            </a:r>
            <a:r>
              <a:rPr lang="it-IT" sz="2000" b="1" dirty="0" smtClean="0">
                <a:latin typeface="Courier New" pitchFamily="49" charset="0"/>
              </a:rPr>
              <a:t> </a:t>
            </a:r>
            <a:r>
              <a:rPr lang="it-IT" sz="2000" dirty="0" smtClean="0">
                <a:latin typeface="Courier New" pitchFamily="49" charset="0"/>
              </a:rPr>
              <a:t>  </a:t>
            </a:r>
            <a:r>
              <a:rPr lang="it-IT" sz="2000" b="1" dirty="0">
                <a:latin typeface="Courier New" pitchFamily="49" charset="0"/>
              </a:rPr>
              <a:t>-</a:t>
            </a:r>
            <a:endParaRPr lang="it-IT" dirty="0"/>
          </a:p>
        </p:txBody>
      </p:sp>
      <p:sp>
        <p:nvSpPr>
          <p:cNvPr id="67600" name="Text Box 74"/>
          <p:cNvSpPr txBox="1">
            <a:spLocks noChangeArrowheads="1"/>
          </p:cNvSpPr>
          <p:nvPr/>
        </p:nvSpPr>
        <p:spPr bwMode="auto">
          <a:xfrm>
            <a:off x="876300" y="3375025"/>
            <a:ext cx="2031325"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SPOSTA R2</a:t>
            </a:r>
            <a:r>
              <a:rPr lang="it-IT" sz="2000" dirty="0" smtClean="0">
                <a:latin typeface="Courier New" pitchFamily="49" charset="0"/>
              </a:rPr>
              <a:t>  </a:t>
            </a:r>
            <a:r>
              <a:rPr lang="it-IT" sz="2000" b="1" dirty="0">
                <a:latin typeface="Courier New" pitchFamily="49" charset="0"/>
              </a:rPr>
              <a:t>-</a:t>
            </a:r>
            <a:endParaRPr lang="it-IT" dirty="0"/>
          </a:p>
        </p:txBody>
      </p:sp>
      <p:sp>
        <p:nvSpPr>
          <p:cNvPr id="67601" name="Text Box 75"/>
          <p:cNvSpPr txBox="1">
            <a:spLocks noChangeArrowheads="1"/>
          </p:cNvSpPr>
          <p:nvPr/>
        </p:nvSpPr>
        <p:spPr bwMode="auto">
          <a:xfrm>
            <a:off x="876300" y="4124325"/>
            <a:ext cx="1877437"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SALTA - </a:t>
            </a:r>
            <a:r>
              <a:rPr lang="it-IT" sz="2000" dirty="0" smtClean="0">
                <a:latin typeface="Courier New" pitchFamily="49" charset="0"/>
              </a:rPr>
              <a:t>  </a:t>
            </a:r>
            <a:r>
              <a:rPr lang="it-IT" sz="2000" b="1" dirty="0">
                <a:latin typeface="Courier New" pitchFamily="49" charset="0"/>
              </a:rPr>
              <a:t>-</a:t>
            </a:r>
            <a:endParaRPr lang="it-IT" dirty="0"/>
          </a:p>
        </p:txBody>
      </p:sp>
      <p:sp>
        <p:nvSpPr>
          <p:cNvPr id="67602" name="Text Box 76"/>
          <p:cNvSpPr txBox="1">
            <a:spLocks noChangeArrowheads="1"/>
          </p:cNvSpPr>
          <p:nvPr/>
        </p:nvSpPr>
        <p:spPr bwMode="auto">
          <a:xfrm>
            <a:off x="876300" y="4848225"/>
            <a:ext cx="2031325"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SPOSTA R1</a:t>
            </a:r>
            <a:r>
              <a:rPr lang="it-IT" sz="2000" dirty="0" smtClean="0">
                <a:latin typeface="Courier New" pitchFamily="49" charset="0"/>
              </a:rPr>
              <a:t>  </a:t>
            </a:r>
            <a:r>
              <a:rPr lang="it-IT" sz="2000" b="1" dirty="0">
                <a:latin typeface="Courier New" pitchFamily="49" charset="0"/>
              </a:rPr>
              <a:t>-</a:t>
            </a:r>
            <a:endParaRPr lang="it-IT" dirty="0"/>
          </a:p>
        </p:txBody>
      </p:sp>
      <p:sp>
        <p:nvSpPr>
          <p:cNvPr id="67603" name="Text Box 77"/>
          <p:cNvSpPr txBox="1">
            <a:spLocks noChangeArrowheads="1"/>
          </p:cNvSpPr>
          <p:nvPr/>
        </p:nvSpPr>
        <p:spPr bwMode="auto">
          <a:xfrm>
            <a:off x="889000" y="5622925"/>
            <a:ext cx="1877437"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HALT  </a:t>
            </a:r>
            <a:r>
              <a:rPr lang="it-IT" sz="2000" b="1" dirty="0">
                <a:latin typeface="Courier New" pitchFamily="49" charset="0"/>
              </a:rPr>
              <a:t>- </a:t>
            </a:r>
            <a:r>
              <a:rPr lang="it-IT" sz="2000" dirty="0">
                <a:latin typeface="Courier New" pitchFamily="49" charset="0"/>
              </a:rPr>
              <a:t>  </a:t>
            </a:r>
            <a:r>
              <a:rPr lang="it-IT" sz="2000" b="1" dirty="0">
                <a:latin typeface="Courier New" pitchFamily="49" charset="0"/>
              </a:rPr>
              <a:t>-</a:t>
            </a:r>
            <a:endParaRPr lang="it-IT" dirty="0"/>
          </a:p>
        </p:txBody>
      </p:sp>
      <p:sp>
        <p:nvSpPr>
          <p:cNvPr id="67604" name="Text Box 78"/>
          <p:cNvSpPr txBox="1">
            <a:spLocks noChangeArrowheads="1"/>
          </p:cNvSpPr>
          <p:nvPr/>
        </p:nvSpPr>
        <p:spPr bwMode="auto">
          <a:xfrm>
            <a:off x="850900" y="2298700"/>
            <a:ext cx="2185214" cy="400110"/>
          </a:xfrm>
          <a:prstGeom prst="rect">
            <a:avLst/>
          </a:prstGeom>
          <a:noFill/>
          <a:ln w="9525">
            <a:noFill/>
            <a:miter lim="800000"/>
            <a:headEnd/>
            <a:tailEnd/>
          </a:ln>
        </p:spPr>
        <p:txBody>
          <a:bodyPr wrap="none">
            <a:spAutoFit/>
          </a:bodyPr>
          <a:lstStyle/>
          <a:p>
            <a:pPr eaLnBrk="0" hangingPunct="0"/>
            <a:r>
              <a:rPr lang="it-IT" sz="2000" b="1" dirty="0" smtClean="0">
                <a:latin typeface="Courier New" pitchFamily="49" charset="0"/>
              </a:rPr>
              <a:t>COMPARA R1</a:t>
            </a:r>
            <a:r>
              <a:rPr lang="it-IT" sz="2000" dirty="0" smtClean="0">
                <a:latin typeface="Courier New" pitchFamily="49" charset="0"/>
              </a:rPr>
              <a:t> </a:t>
            </a:r>
            <a:r>
              <a:rPr lang="it-IT" sz="2000" b="1" dirty="0">
                <a:latin typeface="Courier New" pitchFamily="49" charset="0"/>
              </a:rPr>
              <a:t>R2</a:t>
            </a:r>
            <a:endParaRPr lang="it-IT" dirty="0"/>
          </a:p>
        </p:txBody>
      </p:sp>
      <p:sp>
        <p:nvSpPr>
          <p:cNvPr id="67605" name="Text Box 79"/>
          <p:cNvSpPr txBox="1">
            <a:spLocks noChangeArrowheads="1"/>
          </p:cNvSpPr>
          <p:nvPr/>
        </p:nvSpPr>
        <p:spPr bwMode="auto">
          <a:xfrm>
            <a:off x="1206500" y="1219200"/>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200 </a:t>
            </a:r>
            <a:endParaRPr lang="it-IT"/>
          </a:p>
        </p:txBody>
      </p:sp>
      <p:sp>
        <p:nvSpPr>
          <p:cNvPr id="67606" name="Text Box 80"/>
          <p:cNvSpPr txBox="1">
            <a:spLocks noChangeArrowheads="1"/>
          </p:cNvSpPr>
          <p:nvPr/>
        </p:nvSpPr>
        <p:spPr bwMode="auto">
          <a:xfrm>
            <a:off x="1206500" y="1901825"/>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202 </a:t>
            </a:r>
            <a:endParaRPr lang="it-IT"/>
          </a:p>
        </p:txBody>
      </p:sp>
      <p:sp>
        <p:nvSpPr>
          <p:cNvPr id="67607" name="Text Box 81"/>
          <p:cNvSpPr txBox="1">
            <a:spLocks noChangeArrowheads="1"/>
          </p:cNvSpPr>
          <p:nvPr/>
        </p:nvSpPr>
        <p:spPr bwMode="auto">
          <a:xfrm>
            <a:off x="1231900" y="3048000"/>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111 </a:t>
            </a:r>
            <a:endParaRPr lang="it-IT"/>
          </a:p>
        </p:txBody>
      </p:sp>
      <p:sp>
        <p:nvSpPr>
          <p:cNvPr id="67608" name="Text Box 82"/>
          <p:cNvSpPr txBox="1">
            <a:spLocks noChangeArrowheads="1"/>
          </p:cNvSpPr>
          <p:nvPr/>
        </p:nvSpPr>
        <p:spPr bwMode="auto">
          <a:xfrm>
            <a:off x="1244600" y="3733800"/>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204 </a:t>
            </a:r>
            <a:endParaRPr lang="it-IT"/>
          </a:p>
        </p:txBody>
      </p:sp>
      <p:sp>
        <p:nvSpPr>
          <p:cNvPr id="67609" name="Text Box 83"/>
          <p:cNvSpPr txBox="1">
            <a:spLocks noChangeArrowheads="1"/>
          </p:cNvSpPr>
          <p:nvPr/>
        </p:nvSpPr>
        <p:spPr bwMode="auto">
          <a:xfrm>
            <a:off x="1295400" y="4495800"/>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113 </a:t>
            </a:r>
            <a:endParaRPr lang="it-IT"/>
          </a:p>
        </p:txBody>
      </p:sp>
      <p:sp>
        <p:nvSpPr>
          <p:cNvPr id="67610" name="Text Box 84"/>
          <p:cNvSpPr txBox="1">
            <a:spLocks noChangeArrowheads="1"/>
          </p:cNvSpPr>
          <p:nvPr/>
        </p:nvSpPr>
        <p:spPr bwMode="auto">
          <a:xfrm>
            <a:off x="1295400" y="5241925"/>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204 </a:t>
            </a:r>
            <a:endParaRPr lang="it-IT"/>
          </a:p>
        </p:txBody>
      </p:sp>
      <p:sp>
        <p:nvSpPr>
          <p:cNvPr id="67611" name="Text Box 85"/>
          <p:cNvSpPr txBox="1">
            <a:spLocks noChangeArrowheads="1"/>
          </p:cNvSpPr>
          <p:nvPr/>
        </p:nvSpPr>
        <p:spPr bwMode="auto">
          <a:xfrm>
            <a:off x="5867400" y="2667000"/>
            <a:ext cx="6413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A </a:t>
            </a:r>
            <a:endParaRPr lang="it-IT"/>
          </a:p>
        </p:txBody>
      </p:sp>
      <p:sp>
        <p:nvSpPr>
          <p:cNvPr id="67612" name="Text Box 86"/>
          <p:cNvSpPr txBox="1">
            <a:spLocks noChangeArrowheads="1"/>
          </p:cNvSpPr>
          <p:nvPr/>
        </p:nvSpPr>
        <p:spPr bwMode="auto">
          <a:xfrm>
            <a:off x="5873750" y="3352800"/>
            <a:ext cx="6413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B </a:t>
            </a:r>
            <a:endParaRPr lang="it-IT"/>
          </a:p>
        </p:txBody>
      </p:sp>
      <p:sp>
        <p:nvSpPr>
          <p:cNvPr id="67613" name="Text Box 87"/>
          <p:cNvSpPr txBox="1">
            <a:spLocks noChangeArrowheads="1"/>
          </p:cNvSpPr>
          <p:nvPr/>
        </p:nvSpPr>
        <p:spPr bwMode="auto">
          <a:xfrm>
            <a:off x="5861050" y="4114800"/>
            <a:ext cx="946150" cy="396875"/>
          </a:xfrm>
          <a:prstGeom prst="rect">
            <a:avLst/>
          </a:prstGeom>
          <a:noFill/>
          <a:ln w="9525">
            <a:noFill/>
            <a:miter lim="800000"/>
            <a:headEnd/>
            <a:tailEnd/>
          </a:ln>
        </p:spPr>
        <p:txBody>
          <a:bodyPr wrap="none">
            <a:spAutoFit/>
          </a:bodyPr>
          <a:lstStyle/>
          <a:p>
            <a:pPr eaLnBrk="0" hangingPunct="0"/>
            <a:r>
              <a:rPr lang="it-IT" sz="2000" b="1">
                <a:latin typeface="Courier New" pitchFamily="49" charset="0"/>
              </a:rPr>
              <a:t> MAX </a:t>
            </a:r>
            <a:endParaRPr lang="it-IT"/>
          </a:p>
        </p:txBody>
      </p:sp>
      <p:sp>
        <p:nvSpPr>
          <p:cNvPr id="67614" name="Text Box 88"/>
          <p:cNvSpPr txBox="1">
            <a:spLocks noChangeArrowheads="1"/>
          </p:cNvSpPr>
          <p:nvPr/>
        </p:nvSpPr>
        <p:spPr bwMode="auto">
          <a:xfrm>
            <a:off x="1371600" y="6324600"/>
            <a:ext cx="736600" cy="366713"/>
          </a:xfrm>
          <a:prstGeom prst="rect">
            <a:avLst/>
          </a:prstGeom>
          <a:noFill/>
          <a:ln w="9525">
            <a:noFill/>
            <a:miter lim="800000"/>
            <a:headEnd/>
            <a:tailEnd/>
          </a:ln>
        </p:spPr>
        <p:txBody>
          <a:bodyPr wrap="none">
            <a:spAutoFit/>
          </a:bodyPr>
          <a:lstStyle/>
          <a:p>
            <a:pPr eaLnBrk="0" hangingPunct="0"/>
            <a:r>
              <a:rPr lang="it-IT" sz="1800" b="1"/>
              <a:t>16 bit</a:t>
            </a:r>
            <a:endParaRPr lang="it-IT"/>
          </a:p>
        </p:txBody>
      </p:sp>
      <p:sp>
        <p:nvSpPr>
          <p:cNvPr id="67615" name="Text Box 89"/>
          <p:cNvSpPr txBox="1">
            <a:spLocks noChangeArrowheads="1"/>
          </p:cNvSpPr>
          <p:nvPr/>
        </p:nvSpPr>
        <p:spPr bwMode="auto">
          <a:xfrm>
            <a:off x="7988300" y="5588000"/>
            <a:ext cx="736600" cy="366713"/>
          </a:xfrm>
          <a:prstGeom prst="rect">
            <a:avLst/>
          </a:prstGeom>
          <a:noFill/>
          <a:ln w="9525">
            <a:noFill/>
            <a:miter lim="800000"/>
            <a:headEnd/>
            <a:tailEnd/>
          </a:ln>
        </p:spPr>
        <p:txBody>
          <a:bodyPr wrap="none">
            <a:spAutoFit/>
          </a:bodyPr>
          <a:lstStyle/>
          <a:p>
            <a:pPr eaLnBrk="0" hangingPunct="0"/>
            <a:r>
              <a:rPr lang="it-IT" sz="1800" b="1"/>
              <a:t>16 bit</a:t>
            </a:r>
            <a:endParaRPr lang="it-IT"/>
          </a:p>
        </p:txBody>
      </p:sp>
      <p:sp>
        <p:nvSpPr>
          <p:cNvPr id="67616" name="Text Box 90"/>
          <p:cNvSpPr txBox="1">
            <a:spLocks noChangeArrowheads="1"/>
          </p:cNvSpPr>
          <p:nvPr/>
        </p:nvSpPr>
        <p:spPr bwMode="auto">
          <a:xfrm>
            <a:off x="8001000" y="3886200"/>
            <a:ext cx="736600" cy="366713"/>
          </a:xfrm>
          <a:prstGeom prst="rect">
            <a:avLst/>
          </a:prstGeom>
          <a:noFill/>
          <a:ln w="9525">
            <a:noFill/>
            <a:miter lim="800000"/>
            <a:headEnd/>
            <a:tailEnd/>
          </a:ln>
        </p:spPr>
        <p:txBody>
          <a:bodyPr wrap="none">
            <a:spAutoFit/>
          </a:bodyPr>
          <a:lstStyle/>
          <a:p>
            <a:pPr eaLnBrk="0" hangingPunct="0"/>
            <a:r>
              <a:rPr lang="it-IT" sz="1800" b="1"/>
              <a:t>16 bit</a:t>
            </a:r>
            <a:endParaRPr lang="it-IT"/>
          </a:p>
        </p:txBody>
      </p:sp>
      <p:sp>
        <p:nvSpPr>
          <p:cNvPr id="67617" name="Text Box 91"/>
          <p:cNvSpPr txBox="1">
            <a:spLocks noChangeArrowheads="1"/>
          </p:cNvSpPr>
          <p:nvPr/>
        </p:nvSpPr>
        <p:spPr bwMode="auto">
          <a:xfrm>
            <a:off x="8089900" y="660400"/>
            <a:ext cx="736600" cy="366713"/>
          </a:xfrm>
          <a:prstGeom prst="rect">
            <a:avLst/>
          </a:prstGeom>
          <a:noFill/>
          <a:ln w="9525">
            <a:noFill/>
            <a:miter lim="800000"/>
            <a:headEnd/>
            <a:tailEnd/>
          </a:ln>
        </p:spPr>
        <p:txBody>
          <a:bodyPr wrap="none">
            <a:spAutoFit/>
          </a:bodyPr>
          <a:lstStyle/>
          <a:p>
            <a:pPr eaLnBrk="0" hangingPunct="0"/>
            <a:r>
              <a:rPr lang="it-IT" sz="1800" b="1"/>
              <a:t>16 bit</a:t>
            </a:r>
            <a:endParaRPr lang="it-IT"/>
          </a:p>
        </p:txBody>
      </p:sp>
      <p:sp>
        <p:nvSpPr>
          <p:cNvPr id="67618" name="Text Box 92"/>
          <p:cNvSpPr txBox="1">
            <a:spLocks noChangeArrowheads="1"/>
          </p:cNvSpPr>
          <p:nvPr/>
        </p:nvSpPr>
        <p:spPr bwMode="auto">
          <a:xfrm>
            <a:off x="7569200" y="1919288"/>
            <a:ext cx="736600" cy="366712"/>
          </a:xfrm>
          <a:prstGeom prst="rect">
            <a:avLst/>
          </a:prstGeom>
          <a:noFill/>
          <a:ln w="9525">
            <a:noFill/>
            <a:miter lim="800000"/>
            <a:headEnd/>
            <a:tailEnd/>
          </a:ln>
        </p:spPr>
        <p:txBody>
          <a:bodyPr wrap="none">
            <a:spAutoFit/>
          </a:bodyPr>
          <a:lstStyle/>
          <a:p>
            <a:pPr eaLnBrk="0" hangingPunct="0"/>
            <a:r>
              <a:rPr lang="it-IT" sz="1800" b="1"/>
              <a:t>32 bit</a:t>
            </a: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it-IT" sz="4000" smtClean="0"/>
              <a:t>Cosa vedremo nelle lezioni</a:t>
            </a:r>
          </a:p>
        </p:txBody>
      </p:sp>
      <p:sp>
        <p:nvSpPr>
          <p:cNvPr id="26627" name="Rectangle 3"/>
          <p:cNvSpPr>
            <a:spLocks noGrp="1" noChangeArrowheads="1"/>
          </p:cNvSpPr>
          <p:nvPr>
            <p:ph type="body" idx="1"/>
          </p:nvPr>
        </p:nvSpPr>
        <p:spPr/>
        <p:txBody>
          <a:bodyPr/>
          <a:lstStyle/>
          <a:p>
            <a:pPr eaLnBrk="1" hangingPunct="1">
              <a:lnSpc>
                <a:spcPct val="90000"/>
              </a:lnSpc>
            </a:pPr>
            <a:r>
              <a:rPr lang="it-IT" sz="3200" dirty="0" smtClean="0"/>
              <a:t>Mattoni base</a:t>
            </a:r>
          </a:p>
          <a:p>
            <a:pPr lvl="1" eaLnBrk="1" hangingPunct="1">
              <a:lnSpc>
                <a:spcPct val="90000"/>
              </a:lnSpc>
            </a:pPr>
            <a:r>
              <a:rPr lang="it-IT" sz="2800" dirty="0" smtClean="0"/>
              <a:t>Algoritmo, modello per risolvere problemi</a:t>
            </a:r>
          </a:p>
          <a:p>
            <a:pPr lvl="1" eaLnBrk="1" hangingPunct="1">
              <a:lnSpc>
                <a:spcPct val="90000"/>
              </a:lnSpc>
            </a:pPr>
            <a:r>
              <a:rPr lang="it-IT" dirty="0" smtClean="0"/>
              <a:t>Rappresentazione dell’informazione</a:t>
            </a:r>
          </a:p>
          <a:p>
            <a:pPr lvl="1" eaLnBrk="1" hangingPunct="1">
              <a:lnSpc>
                <a:spcPct val="90000"/>
              </a:lnSpc>
            </a:pPr>
            <a:r>
              <a:rPr lang="it-IT" dirty="0" smtClean="0"/>
              <a:t>Architettura del calcolatore</a:t>
            </a:r>
          </a:p>
          <a:p>
            <a:pPr eaLnBrk="1" hangingPunct="1">
              <a:lnSpc>
                <a:spcPct val="90000"/>
              </a:lnSpc>
            </a:pPr>
            <a:r>
              <a:rPr lang="it-IT" dirty="0" smtClean="0"/>
              <a:t>Costruzioni sovrastanti</a:t>
            </a:r>
          </a:p>
          <a:p>
            <a:pPr lvl="1" eaLnBrk="1" hangingPunct="1">
              <a:lnSpc>
                <a:spcPct val="90000"/>
              </a:lnSpc>
            </a:pPr>
            <a:r>
              <a:rPr lang="it-IT" b="1" dirty="0" smtClean="0"/>
              <a:t>Sistema operativo</a:t>
            </a:r>
          </a:p>
          <a:p>
            <a:pPr lvl="1" eaLnBrk="1" hangingPunct="1">
              <a:lnSpc>
                <a:spcPct val="90000"/>
              </a:lnSpc>
            </a:pPr>
            <a:r>
              <a:rPr lang="it-IT" dirty="0" smtClean="0"/>
              <a:t>Reti di calcolatori e WWW</a:t>
            </a:r>
          </a:p>
          <a:p>
            <a:pPr lvl="1" eaLnBrk="1" hangingPunct="1">
              <a:lnSpc>
                <a:spcPct val="90000"/>
              </a:lnSpc>
            </a:pPr>
            <a:r>
              <a:rPr lang="it-IT" dirty="0" smtClean="0"/>
              <a:t>Programmi applicativi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it-IT" smtClean="0"/>
              <a:t>Problema</a:t>
            </a:r>
          </a:p>
        </p:txBody>
      </p:sp>
      <p:sp>
        <p:nvSpPr>
          <p:cNvPr id="37891" name="Rectangle 3"/>
          <p:cNvSpPr>
            <a:spLocks noGrp="1" noChangeArrowheads="1"/>
          </p:cNvSpPr>
          <p:nvPr>
            <p:ph type="body" idx="1"/>
          </p:nvPr>
        </p:nvSpPr>
        <p:spPr/>
        <p:txBody>
          <a:bodyPr/>
          <a:lstStyle/>
          <a:p>
            <a:pPr eaLnBrk="1" hangingPunct="1">
              <a:buFontTx/>
              <a:buNone/>
            </a:pPr>
            <a:r>
              <a:rPr lang="it-IT" smtClean="0"/>
              <a:t>Il sistema operativo deve decidere: </a:t>
            </a:r>
          </a:p>
          <a:p>
            <a:pPr algn="ctr" eaLnBrk="1" hangingPunct="1">
              <a:buFontTx/>
              <a:buNone/>
            </a:pPr>
            <a:r>
              <a:rPr lang="it-IT" smtClean="0">
                <a:solidFill>
                  <a:srgbClr val="FF0000"/>
                </a:solidFill>
              </a:rPr>
              <a:t>avendo una sola CPU come è possibile soddisfare numerosi processi</a:t>
            </a:r>
          </a:p>
          <a:p>
            <a:pPr eaLnBrk="1" hangingPunct="1">
              <a:buFontTx/>
              <a:buNone/>
            </a:pPr>
            <a:r>
              <a:rPr lang="it-IT" smtClean="0"/>
              <a:t>ovvero:</a:t>
            </a:r>
          </a:p>
          <a:p>
            <a:pPr lvl="1" eaLnBrk="1" hangingPunct="1"/>
            <a:r>
              <a:rPr lang="it-IT" smtClean="0"/>
              <a:t>decidere se il processo che sta usando la CPU puo' continuare, ed eventualmente sospenderlo</a:t>
            </a:r>
          </a:p>
          <a:p>
            <a:pPr lvl="1" eaLnBrk="1" hangingPunct="1"/>
            <a:r>
              <a:rPr lang="it-IT" smtClean="0"/>
              <a:t>decidere il successivo processo a cui concedere l'uso della CPU</a:t>
            </a:r>
          </a:p>
          <a:p>
            <a:pPr lvl="1" eaLnBrk="1" hangingPunct="1"/>
            <a:r>
              <a:rPr lang="it-IT" smtClean="0"/>
              <a:t>gestire una coda di processi attivi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olo 1"/>
          <p:cNvSpPr>
            <a:spLocks noGrp="1"/>
          </p:cNvSpPr>
          <p:nvPr>
            <p:ph type="title"/>
          </p:nvPr>
        </p:nvSpPr>
        <p:spPr/>
        <p:txBody>
          <a:bodyPr/>
          <a:lstStyle/>
          <a:p>
            <a:r>
              <a:rPr lang="it-IT" smtClean="0"/>
              <a:t>Domande</a:t>
            </a:r>
          </a:p>
        </p:txBody>
      </p:sp>
      <p:sp>
        <p:nvSpPr>
          <p:cNvPr id="38915" name="Segnaposto contenuto 2"/>
          <p:cNvSpPr>
            <a:spLocks noGrp="1"/>
          </p:cNvSpPr>
          <p:nvPr>
            <p:ph idx="1"/>
          </p:nvPr>
        </p:nvSpPr>
        <p:spPr/>
        <p:txBody>
          <a:bodyPr/>
          <a:lstStyle/>
          <a:p>
            <a:pPr>
              <a:buFontTx/>
              <a:buNone/>
            </a:pPr>
            <a:endParaRPr lang="it-IT" smtClean="0"/>
          </a:p>
          <a:p>
            <a:r>
              <a:rPr lang="it-IT" b="1" smtClean="0"/>
              <a:t>Il processo: questo sconosciuto </a:t>
            </a:r>
            <a:br>
              <a:rPr lang="it-IT" b="1" smtClean="0"/>
            </a:br>
            <a:r>
              <a:rPr lang="it-IT" smtClean="0"/>
              <a:t>Come deve esser fatto un processo se vogliamo interrompere la sua esecuzione?</a:t>
            </a:r>
          </a:p>
          <a:p>
            <a:endParaRPr lang="it-IT" smtClean="0"/>
          </a:p>
          <a:p>
            <a:r>
              <a:rPr lang="it-IT" b="1" smtClean="0"/>
              <a:t>La gestione della risorsa CPU-Scheduling</a:t>
            </a:r>
            <a:br>
              <a:rPr lang="it-IT" b="1" smtClean="0"/>
            </a:br>
            <a:r>
              <a:rPr lang="it-IT" smtClean="0"/>
              <a:t>Come possiamo gestire la coda dei processi che combattono per la CPU?</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it-IT" smtClean="0"/>
              <a:t>Il processo: questo sconosciuto </a:t>
            </a:r>
          </a:p>
        </p:txBody>
      </p:sp>
      <p:sp>
        <p:nvSpPr>
          <p:cNvPr id="39939" name="Rectangle 3"/>
          <p:cNvSpPr>
            <a:spLocks noGrp="1" noChangeArrowheads="1"/>
          </p:cNvSpPr>
          <p:nvPr>
            <p:ph type="body" idx="1"/>
          </p:nvPr>
        </p:nvSpPr>
        <p:spPr/>
        <p:txBody>
          <a:bodyPr/>
          <a:lstStyle/>
          <a:p>
            <a:pPr eaLnBrk="1" hangingPunct="1"/>
            <a:r>
              <a:rPr lang="it-IT" smtClean="0"/>
              <a:t>Un processo e' un </a:t>
            </a:r>
            <a:r>
              <a:rPr lang="it-IT" b="1" smtClean="0"/>
              <a:t>programma in esecuzione</a:t>
            </a:r>
            <a:r>
              <a:rPr lang="it-IT" smtClean="0"/>
              <a:t>, descritto cioè da un suo stato:</a:t>
            </a:r>
          </a:p>
          <a:p>
            <a:pPr lvl="1" eaLnBrk="1" hangingPunct="1"/>
            <a:r>
              <a:rPr lang="it-IT" smtClean="0"/>
              <a:t>istruzione successiva da eseguire</a:t>
            </a:r>
          </a:p>
          <a:p>
            <a:pPr lvl="1" eaLnBrk="1" hangingPunct="1"/>
            <a:r>
              <a:rPr lang="it-IT" smtClean="0"/>
              <a:t>stato dei propri dati </a:t>
            </a:r>
          </a:p>
          <a:p>
            <a:pPr lvl="1" eaLnBrk="1" hangingPunct="1"/>
            <a:r>
              <a:rPr lang="it-IT" smtClean="0"/>
              <a:t>dallo stato di eventuali processi ad esso correlati (ad es. figli)</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it-IT" smtClean="0"/>
              <a:t>Il processo: questo sconosciuto </a:t>
            </a:r>
          </a:p>
        </p:txBody>
      </p:sp>
      <p:sp>
        <p:nvSpPr>
          <p:cNvPr id="40963" name="Rectangle 3"/>
          <p:cNvSpPr>
            <a:spLocks noGrp="1" noChangeArrowheads="1"/>
          </p:cNvSpPr>
          <p:nvPr>
            <p:ph type="body" idx="1"/>
          </p:nvPr>
        </p:nvSpPr>
        <p:spPr/>
        <p:txBody>
          <a:bodyPr/>
          <a:lstStyle/>
          <a:p>
            <a:pPr eaLnBrk="1" hangingPunct="1"/>
            <a:r>
              <a:rPr lang="it-IT" smtClean="0"/>
              <a:t>Un processo sequenziale puo' essere:</a:t>
            </a:r>
          </a:p>
          <a:p>
            <a:pPr lvl="1" eaLnBrk="1" hangingPunct="1"/>
            <a:r>
              <a:rPr lang="it-IT" b="1" smtClean="0"/>
              <a:t>ATTIVO</a:t>
            </a:r>
            <a:r>
              <a:rPr lang="it-IT" smtClean="0"/>
              <a:t>: mentre le istruzioni del suo programma vengono eseguite</a:t>
            </a:r>
          </a:p>
          <a:p>
            <a:pPr lvl="1" eaLnBrk="1" hangingPunct="1"/>
            <a:r>
              <a:rPr lang="it-IT" b="1" smtClean="0"/>
              <a:t>IN ATTESA</a:t>
            </a:r>
            <a:r>
              <a:rPr lang="it-IT" smtClean="0"/>
              <a:t>: mentre attende che alcuni eventi abbiano luogo (per esempio, che un altro processo rilasci la stampate) </a:t>
            </a:r>
          </a:p>
          <a:p>
            <a:pPr lvl="1" eaLnBrk="1" hangingPunct="1"/>
            <a:r>
              <a:rPr lang="it-IT" b="1" smtClean="0"/>
              <a:t>PRONTO</a:t>
            </a:r>
            <a:r>
              <a:rPr lang="it-IT" smtClean="0"/>
              <a:t>: quando attende di essere assegnato ad un processore, cioe' attivato.</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it-IT" smtClean="0"/>
              <a:t>Il processo: questo sconosciuto </a:t>
            </a:r>
          </a:p>
        </p:txBody>
      </p:sp>
      <p:sp>
        <p:nvSpPr>
          <p:cNvPr id="41987" name="Rectangle 3"/>
          <p:cNvSpPr>
            <a:spLocks noChangeArrowheads="1"/>
          </p:cNvSpPr>
          <p:nvPr/>
        </p:nvSpPr>
        <p:spPr bwMode="auto">
          <a:xfrm>
            <a:off x="685800" y="2339975"/>
            <a:ext cx="7772400" cy="3395663"/>
          </a:xfrm>
          <a:prstGeom prst="rect">
            <a:avLst/>
          </a:prstGeom>
          <a:noFill/>
          <a:ln w="9525">
            <a:solidFill>
              <a:schemeClr val="tx1"/>
            </a:solidFill>
            <a:miter lim="800000"/>
            <a:headEnd/>
            <a:tailEnd/>
          </a:ln>
        </p:spPr>
        <p:txBody>
          <a:bodyPr/>
          <a:lstStyle/>
          <a:p>
            <a:endParaRPr lang="it-IT"/>
          </a:p>
        </p:txBody>
      </p:sp>
      <p:grpSp>
        <p:nvGrpSpPr>
          <p:cNvPr id="41988" name="Group 4"/>
          <p:cNvGrpSpPr>
            <a:grpSpLocks/>
          </p:cNvGrpSpPr>
          <p:nvPr/>
        </p:nvGrpSpPr>
        <p:grpSpPr bwMode="auto">
          <a:xfrm>
            <a:off x="722313" y="2649538"/>
            <a:ext cx="7735887" cy="3060700"/>
            <a:chOff x="455" y="1669"/>
            <a:chExt cx="4873" cy="1928"/>
          </a:xfrm>
        </p:grpSpPr>
        <p:sp>
          <p:nvSpPr>
            <p:cNvPr id="41989" name="Oval 5"/>
            <p:cNvSpPr>
              <a:spLocks noChangeArrowheads="1"/>
            </p:cNvSpPr>
            <p:nvPr/>
          </p:nvSpPr>
          <p:spPr bwMode="auto">
            <a:xfrm>
              <a:off x="455" y="1966"/>
              <a:ext cx="906" cy="562"/>
            </a:xfrm>
            <a:prstGeom prst="ellipse">
              <a:avLst/>
            </a:prstGeom>
            <a:solidFill>
              <a:srgbClr val="CCFFFF"/>
            </a:solidFill>
            <a:ln w="12700">
              <a:solidFill>
                <a:srgbClr val="000000"/>
              </a:solidFill>
              <a:round/>
              <a:headEnd/>
              <a:tailEnd/>
            </a:ln>
          </p:spPr>
          <p:txBody>
            <a:bodyPr/>
            <a:lstStyle/>
            <a:p>
              <a:endParaRPr lang="it-IT"/>
            </a:p>
          </p:txBody>
        </p:sp>
        <p:sp>
          <p:nvSpPr>
            <p:cNvPr id="41990" name="Oval 6"/>
            <p:cNvSpPr>
              <a:spLocks noChangeArrowheads="1"/>
            </p:cNvSpPr>
            <p:nvPr/>
          </p:nvSpPr>
          <p:spPr bwMode="auto">
            <a:xfrm>
              <a:off x="2392" y="3035"/>
              <a:ext cx="906" cy="562"/>
            </a:xfrm>
            <a:prstGeom prst="ellipse">
              <a:avLst/>
            </a:prstGeom>
            <a:noFill/>
            <a:ln w="12700">
              <a:solidFill>
                <a:srgbClr val="000000"/>
              </a:solidFill>
              <a:round/>
              <a:headEnd/>
              <a:tailEnd/>
            </a:ln>
          </p:spPr>
          <p:txBody>
            <a:bodyPr/>
            <a:lstStyle/>
            <a:p>
              <a:endParaRPr lang="it-IT"/>
            </a:p>
          </p:txBody>
        </p:sp>
        <p:sp>
          <p:nvSpPr>
            <p:cNvPr id="41991" name="Oval 7"/>
            <p:cNvSpPr>
              <a:spLocks noChangeArrowheads="1"/>
            </p:cNvSpPr>
            <p:nvPr/>
          </p:nvSpPr>
          <p:spPr bwMode="auto">
            <a:xfrm>
              <a:off x="4328" y="1997"/>
              <a:ext cx="1000" cy="562"/>
            </a:xfrm>
            <a:prstGeom prst="ellipse">
              <a:avLst/>
            </a:prstGeom>
            <a:solidFill>
              <a:srgbClr val="CCFFFF"/>
            </a:solidFill>
            <a:ln w="12700">
              <a:solidFill>
                <a:srgbClr val="000000"/>
              </a:solidFill>
              <a:round/>
              <a:headEnd/>
              <a:tailEnd/>
            </a:ln>
          </p:spPr>
          <p:txBody>
            <a:bodyPr/>
            <a:lstStyle/>
            <a:p>
              <a:endParaRPr lang="it-IT"/>
            </a:p>
          </p:txBody>
        </p:sp>
        <p:sp>
          <p:nvSpPr>
            <p:cNvPr id="41992" name="Oval 8"/>
            <p:cNvSpPr>
              <a:spLocks noChangeArrowheads="1"/>
            </p:cNvSpPr>
            <p:nvPr/>
          </p:nvSpPr>
          <p:spPr bwMode="auto">
            <a:xfrm>
              <a:off x="2970" y="1989"/>
              <a:ext cx="898" cy="555"/>
            </a:xfrm>
            <a:prstGeom prst="ellipse">
              <a:avLst/>
            </a:prstGeom>
            <a:noFill/>
            <a:ln w="12700">
              <a:solidFill>
                <a:srgbClr val="000000"/>
              </a:solidFill>
              <a:round/>
              <a:headEnd/>
              <a:tailEnd/>
            </a:ln>
          </p:spPr>
          <p:txBody>
            <a:bodyPr/>
            <a:lstStyle/>
            <a:p>
              <a:endParaRPr lang="it-IT"/>
            </a:p>
          </p:txBody>
        </p:sp>
        <p:sp>
          <p:nvSpPr>
            <p:cNvPr id="41993" name="Oval 9"/>
            <p:cNvSpPr>
              <a:spLocks noChangeArrowheads="1"/>
            </p:cNvSpPr>
            <p:nvPr/>
          </p:nvSpPr>
          <p:spPr bwMode="auto">
            <a:xfrm>
              <a:off x="1799" y="1989"/>
              <a:ext cx="905" cy="555"/>
            </a:xfrm>
            <a:prstGeom prst="ellipse">
              <a:avLst/>
            </a:prstGeom>
            <a:noFill/>
            <a:ln w="12700">
              <a:solidFill>
                <a:srgbClr val="000000"/>
              </a:solidFill>
              <a:round/>
              <a:headEnd/>
              <a:tailEnd/>
            </a:ln>
          </p:spPr>
          <p:txBody>
            <a:bodyPr/>
            <a:lstStyle/>
            <a:p>
              <a:endParaRPr lang="it-IT"/>
            </a:p>
          </p:txBody>
        </p:sp>
        <p:grpSp>
          <p:nvGrpSpPr>
            <p:cNvPr id="41994" name="Group 10"/>
            <p:cNvGrpSpPr>
              <a:grpSpLocks/>
            </p:cNvGrpSpPr>
            <p:nvPr/>
          </p:nvGrpSpPr>
          <p:grpSpPr bwMode="auto">
            <a:xfrm>
              <a:off x="1830" y="1685"/>
              <a:ext cx="437" cy="320"/>
              <a:chOff x="1830" y="1685"/>
              <a:chExt cx="437" cy="320"/>
            </a:xfrm>
          </p:grpSpPr>
          <p:sp>
            <p:nvSpPr>
              <p:cNvPr id="42022" name="Freeform 11"/>
              <p:cNvSpPr>
                <a:spLocks/>
              </p:cNvSpPr>
              <p:nvPr/>
            </p:nvSpPr>
            <p:spPr bwMode="auto">
              <a:xfrm>
                <a:off x="1830" y="1685"/>
                <a:ext cx="406" cy="320"/>
              </a:xfrm>
              <a:custGeom>
                <a:avLst/>
                <a:gdLst>
                  <a:gd name="T0" fmla="*/ 0 w 406"/>
                  <a:gd name="T1" fmla="*/ 0 h 320"/>
                  <a:gd name="T2" fmla="*/ 86 w 406"/>
                  <a:gd name="T3" fmla="*/ 8 h 320"/>
                  <a:gd name="T4" fmla="*/ 156 w 406"/>
                  <a:gd name="T5" fmla="*/ 23 h 320"/>
                  <a:gd name="T6" fmla="*/ 226 w 406"/>
                  <a:gd name="T7" fmla="*/ 47 h 320"/>
                  <a:gd name="T8" fmla="*/ 289 w 406"/>
                  <a:gd name="T9" fmla="*/ 86 h 320"/>
                  <a:gd name="T10" fmla="*/ 336 w 406"/>
                  <a:gd name="T11" fmla="*/ 132 h 320"/>
                  <a:gd name="T12" fmla="*/ 375 w 406"/>
                  <a:gd name="T13" fmla="*/ 179 h 320"/>
                  <a:gd name="T14" fmla="*/ 398 w 406"/>
                  <a:gd name="T15" fmla="*/ 234 h 320"/>
                  <a:gd name="T16" fmla="*/ 406 w 406"/>
                  <a:gd name="T17" fmla="*/ 289 h 320"/>
                  <a:gd name="T18" fmla="*/ 406 w 406"/>
                  <a:gd name="T19" fmla="*/ 304 h 320"/>
                  <a:gd name="T20" fmla="*/ 406 w 406"/>
                  <a:gd name="T21" fmla="*/ 320 h 32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6"/>
                  <a:gd name="T34" fmla="*/ 0 h 320"/>
                  <a:gd name="T35" fmla="*/ 406 w 406"/>
                  <a:gd name="T36" fmla="*/ 320 h 32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6" h="320">
                    <a:moveTo>
                      <a:pt x="0" y="0"/>
                    </a:moveTo>
                    <a:lnTo>
                      <a:pt x="86" y="8"/>
                    </a:lnTo>
                    <a:lnTo>
                      <a:pt x="156" y="23"/>
                    </a:lnTo>
                    <a:lnTo>
                      <a:pt x="226" y="47"/>
                    </a:lnTo>
                    <a:lnTo>
                      <a:pt x="289" y="86"/>
                    </a:lnTo>
                    <a:lnTo>
                      <a:pt x="336" y="132"/>
                    </a:lnTo>
                    <a:lnTo>
                      <a:pt x="375" y="179"/>
                    </a:lnTo>
                    <a:lnTo>
                      <a:pt x="398" y="234"/>
                    </a:lnTo>
                    <a:lnTo>
                      <a:pt x="406" y="289"/>
                    </a:lnTo>
                    <a:lnTo>
                      <a:pt x="406" y="304"/>
                    </a:lnTo>
                    <a:lnTo>
                      <a:pt x="406" y="320"/>
                    </a:lnTo>
                  </a:path>
                </a:pathLst>
              </a:custGeom>
              <a:noFill/>
              <a:ln w="12700">
                <a:solidFill>
                  <a:srgbClr val="000000"/>
                </a:solidFill>
                <a:round/>
                <a:headEnd/>
                <a:tailEnd type="triangle" w="med" len="med"/>
              </a:ln>
            </p:spPr>
            <p:txBody>
              <a:bodyPr/>
              <a:lstStyle/>
              <a:p>
                <a:endParaRPr lang="it-IT"/>
              </a:p>
            </p:txBody>
          </p:sp>
          <p:sp>
            <p:nvSpPr>
              <p:cNvPr id="42023" name="Freeform 12"/>
              <p:cNvSpPr>
                <a:spLocks/>
              </p:cNvSpPr>
              <p:nvPr/>
            </p:nvSpPr>
            <p:spPr bwMode="auto">
              <a:xfrm>
                <a:off x="2181" y="1919"/>
                <a:ext cx="86" cy="86"/>
              </a:xfrm>
              <a:custGeom>
                <a:avLst/>
                <a:gdLst>
                  <a:gd name="T0" fmla="*/ 0 w 86"/>
                  <a:gd name="T1" fmla="*/ 8 h 86"/>
                  <a:gd name="T2" fmla="*/ 55 w 86"/>
                  <a:gd name="T3" fmla="*/ 86 h 86"/>
                  <a:gd name="T4" fmla="*/ 86 w 86"/>
                  <a:gd name="T5" fmla="*/ 0 h 86"/>
                  <a:gd name="T6" fmla="*/ 0 60000 65536"/>
                  <a:gd name="T7" fmla="*/ 0 60000 65536"/>
                  <a:gd name="T8" fmla="*/ 0 60000 65536"/>
                  <a:gd name="T9" fmla="*/ 0 w 86"/>
                  <a:gd name="T10" fmla="*/ 0 h 86"/>
                  <a:gd name="T11" fmla="*/ 86 w 86"/>
                  <a:gd name="T12" fmla="*/ 86 h 86"/>
                </a:gdLst>
                <a:ahLst/>
                <a:cxnLst>
                  <a:cxn ang="T6">
                    <a:pos x="T0" y="T1"/>
                  </a:cxn>
                  <a:cxn ang="T7">
                    <a:pos x="T2" y="T3"/>
                  </a:cxn>
                  <a:cxn ang="T8">
                    <a:pos x="T4" y="T5"/>
                  </a:cxn>
                </a:cxnLst>
                <a:rect l="T9" t="T10" r="T11" b="T12"/>
                <a:pathLst>
                  <a:path w="86" h="86">
                    <a:moveTo>
                      <a:pt x="0" y="8"/>
                    </a:moveTo>
                    <a:lnTo>
                      <a:pt x="55" y="86"/>
                    </a:lnTo>
                    <a:lnTo>
                      <a:pt x="86" y="0"/>
                    </a:lnTo>
                  </a:path>
                </a:pathLst>
              </a:custGeom>
              <a:noFill/>
              <a:ln w="12700">
                <a:solidFill>
                  <a:srgbClr val="000000"/>
                </a:solidFill>
                <a:round/>
                <a:headEnd/>
                <a:tailEnd type="triangle" w="med" len="med"/>
              </a:ln>
            </p:spPr>
            <p:txBody>
              <a:bodyPr/>
              <a:lstStyle/>
              <a:p>
                <a:endParaRPr lang="it-IT"/>
              </a:p>
            </p:txBody>
          </p:sp>
        </p:grpSp>
        <p:sp>
          <p:nvSpPr>
            <p:cNvPr id="41995" name="Freeform 13"/>
            <p:cNvSpPr>
              <a:spLocks/>
            </p:cNvSpPr>
            <p:nvPr/>
          </p:nvSpPr>
          <p:spPr bwMode="auto">
            <a:xfrm>
              <a:off x="893" y="1685"/>
              <a:ext cx="390" cy="289"/>
            </a:xfrm>
            <a:custGeom>
              <a:avLst/>
              <a:gdLst>
                <a:gd name="T0" fmla="*/ 390 w 390"/>
                <a:gd name="T1" fmla="*/ 0 h 289"/>
                <a:gd name="T2" fmla="*/ 328 w 390"/>
                <a:gd name="T3" fmla="*/ 0 h 289"/>
                <a:gd name="T4" fmla="*/ 265 w 390"/>
                <a:gd name="T5" fmla="*/ 8 h 289"/>
                <a:gd name="T6" fmla="*/ 218 w 390"/>
                <a:gd name="T7" fmla="*/ 31 h 289"/>
                <a:gd name="T8" fmla="*/ 164 w 390"/>
                <a:gd name="T9" fmla="*/ 47 h 289"/>
                <a:gd name="T10" fmla="*/ 109 w 390"/>
                <a:gd name="T11" fmla="*/ 78 h 289"/>
                <a:gd name="T12" fmla="*/ 70 w 390"/>
                <a:gd name="T13" fmla="*/ 125 h 289"/>
                <a:gd name="T14" fmla="*/ 39 w 390"/>
                <a:gd name="T15" fmla="*/ 148 h 289"/>
                <a:gd name="T16" fmla="*/ 15 w 390"/>
                <a:gd name="T17" fmla="*/ 195 h 289"/>
                <a:gd name="T18" fmla="*/ 0 w 390"/>
                <a:gd name="T19" fmla="*/ 242 h 289"/>
                <a:gd name="T20" fmla="*/ 0 w 390"/>
                <a:gd name="T21" fmla="*/ 289 h 2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90"/>
                <a:gd name="T34" fmla="*/ 0 h 289"/>
                <a:gd name="T35" fmla="*/ 390 w 390"/>
                <a:gd name="T36" fmla="*/ 289 h 28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90" h="289">
                  <a:moveTo>
                    <a:pt x="390" y="0"/>
                  </a:moveTo>
                  <a:lnTo>
                    <a:pt x="328" y="0"/>
                  </a:lnTo>
                  <a:lnTo>
                    <a:pt x="265" y="8"/>
                  </a:lnTo>
                  <a:lnTo>
                    <a:pt x="218" y="31"/>
                  </a:lnTo>
                  <a:lnTo>
                    <a:pt x="164" y="47"/>
                  </a:lnTo>
                  <a:lnTo>
                    <a:pt x="109" y="78"/>
                  </a:lnTo>
                  <a:lnTo>
                    <a:pt x="70" y="125"/>
                  </a:lnTo>
                  <a:lnTo>
                    <a:pt x="39" y="148"/>
                  </a:lnTo>
                  <a:lnTo>
                    <a:pt x="15" y="195"/>
                  </a:lnTo>
                  <a:lnTo>
                    <a:pt x="0" y="242"/>
                  </a:lnTo>
                  <a:lnTo>
                    <a:pt x="0" y="289"/>
                  </a:lnTo>
                </a:path>
              </a:pathLst>
            </a:custGeom>
            <a:noFill/>
            <a:ln w="12700">
              <a:solidFill>
                <a:srgbClr val="000000"/>
              </a:solidFill>
              <a:round/>
              <a:headEnd/>
              <a:tailEnd/>
            </a:ln>
          </p:spPr>
          <p:txBody>
            <a:bodyPr/>
            <a:lstStyle/>
            <a:p>
              <a:endParaRPr lang="it-IT"/>
            </a:p>
          </p:txBody>
        </p:sp>
        <p:sp>
          <p:nvSpPr>
            <p:cNvPr id="41996" name="Line 14"/>
            <p:cNvSpPr>
              <a:spLocks noChangeShapeType="1"/>
            </p:cNvSpPr>
            <p:nvPr/>
          </p:nvSpPr>
          <p:spPr bwMode="auto">
            <a:xfrm>
              <a:off x="1275" y="1685"/>
              <a:ext cx="563" cy="1"/>
            </a:xfrm>
            <a:prstGeom prst="line">
              <a:avLst/>
            </a:prstGeom>
            <a:noFill/>
            <a:ln w="12700">
              <a:solidFill>
                <a:srgbClr val="000000"/>
              </a:solidFill>
              <a:round/>
              <a:headEnd/>
              <a:tailEnd/>
            </a:ln>
          </p:spPr>
          <p:txBody>
            <a:bodyPr/>
            <a:lstStyle/>
            <a:p>
              <a:endParaRPr lang="it-IT"/>
            </a:p>
          </p:txBody>
        </p:sp>
        <p:grpSp>
          <p:nvGrpSpPr>
            <p:cNvPr id="41997" name="Group 15"/>
            <p:cNvGrpSpPr>
              <a:grpSpLocks/>
            </p:cNvGrpSpPr>
            <p:nvPr/>
          </p:nvGrpSpPr>
          <p:grpSpPr bwMode="auto">
            <a:xfrm>
              <a:off x="4407" y="1677"/>
              <a:ext cx="445" cy="312"/>
              <a:chOff x="4407" y="1677"/>
              <a:chExt cx="445" cy="312"/>
            </a:xfrm>
          </p:grpSpPr>
          <p:sp>
            <p:nvSpPr>
              <p:cNvPr id="42020" name="Freeform 16"/>
              <p:cNvSpPr>
                <a:spLocks/>
              </p:cNvSpPr>
              <p:nvPr/>
            </p:nvSpPr>
            <p:spPr bwMode="auto">
              <a:xfrm>
                <a:off x="4407" y="1677"/>
                <a:ext cx="413" cy="312"/>
              </a:xfrm>
              <a:custGeom>
                <a:avLst/>
                <a:gdLst>
                  <a:gd name="T0" fmla="*/ 0 w 413"/>
                  <a:gd name="T1" fmla="*/ 0 h 312"/>
                  <a:gd name="T2" fmla="*/ 85 w 413"/>
                  <a:gd name="T3" fmla="*/ 8 h 312"/>
                  <a:gd name="T4" fmla="*/ 164 w 413"/>
                  <a:gd name="T5" fmla="*/ 23 h 312"/>
                  <a:gd name="T6" fmla="*/ 234 w 413"/>
                  <a:gd name="T7" fmla="*/ 47 h 312"/>
                  <a:gd name="T8" fmla="*/ 289 w 413"/>
                  <a:gd name="T9" fmla="*/ 86 h 312"/>
                  <a:gd name="T10" fmla="*/ 343 w 413"/>
                  <a:gd name="T11" fmla="*/ 125 h 312"/>
                  <a:gd name="T12" fmla="*/ 382 w 413"/>
                  <a:gd name="T13" fmla="*/ 172 h 312"/>
                  <a:gd name="T14" fmla="*/ 406 w 413"/>
                  <a:gd name="T15" fmla="*/ 226 h 312"/>
                  <a:gd name="T16" fmla="*/ 413 w 413"/>
                  <a:gd name="T17" fmla="*/ 281 h 312"/>
                  <a:gd name="T18" fmla="*/ 413 w 413"/>
                  <a:gd name="T19" fmla="*/ 297 h 312"/>
                  <a:gd name="T20" fmla="*/ 413 w 413"/>
                  <a:gd name="T21" fmla="*/ 312 h 31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3"/>
                  <a:gd name="T34" fmla="*/ 0 h 312"/>
                  <a:gd name="T35" fmla="*/ 413 w 413"/>
                  <a:gd name="T36" fmla="*/ 312 h 31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3" h="312">
                    <a:moveTo>
                      <a:pt x="0" y="0"/>
                    </a:moveTo>
                    <a:lnTo>
                      <a:pt x="85" y="8"/>
                    </a:lnTo>
                    <a:lnTo>
                      <a:pt x="164" y="23"/>
                    </a:lnTo>
                    <a:lnTo>
                      <a:pt x="234" y="47"/>
                    </a:lnTo>
                    <a:lnTo>
                      <a:pt x="289" y="86"/>
                    </a:lnTo>
                    <a:lnTo>
                      <a:pt x="343" y="125"/>
                    </a:lnTo>
                    <a:lnTo>
                      <a:pt x="382" y="172"/>
                    </a:lnTo>
                    <a:lnTo>
                      <a:pt x="406" y="226"/>
                    </a:lnTo>
                    <a:lnTo>
                      <a:pt x="413" y="281"/>
                    </a:lnTo>
                    <a:lnTo>
                      <a:pt x="413" y="297"/>
                    </a:lnTo>
                    <a:lnTo>
                      <a:pt x="413" y="312"/>
                    </a:lnTo>
                  </a:path>
                </a:pathLst>
              </a:custGeom>
              <a:noFill/>
              <a:ln w="12700">
                <a:solidFill>
                  <a:srgbClr val="000000"/>
                </a:solidFill>
                <a:round/>
                <a:headEnd/>
                <a:tailEnd type="triangle" w="med" len="med"/>
              </a:ln>
            </p:spPr>
            <p:txBody>
              <a:bodyPr/>
              <a:lstStyle/>
              <a:p>
                <a:endParaRPr lang="it-IT"/>
              </a:p>
            </p:txBody>
          </p:sp>
          <p:sp>
            <p:nvSpPr>
              <p:cNvPr id="42021" name="Freeform 17"/>
              <p:cNvSpPr>
                <a:spLocks/>
              </p:cNvSpPr>
              <p:nvPr/>
            </p:nvSpPr>
            <p:spPr bwMode="auto">
              <a:xfrm>
                <a:off x="4766" y="1903"/>
                <a:ext cx="86" cy="86"/>
              </a:xfrm>
              <a:custGeom>
                <a:avLst/>
                <a:gdLst>
                  <a:gd name="T0" fmla="*/ 0 w 86"/>
                  <a:gd name="T1" fmla="*/ 8 h 86"/>
                  <a:gd name="T2" fmla="*/ 54 w 86"/>
                  <a:gd name="T3" fmla="*/ 86 h 86"/>
                  <a:gd name="T4" fmla="*/ 86 w 86"/>
                  <a:gd name="T5" fmla="*/ 0 h 86"/>
                  <a:gd name="T6" fmla="*/ 0 60000 65536"/>
                  <a:gd name="T7" fmla="*/ 0 60000 65536"/>
                  <a:gd name="T8" fmla="*/ 0 60000 65536"/>
                  <a:gd name="T9" fmla="*/ 0 w 86"/>
                  <a:gd name="T10" fmla="*/ 0 h 86"/>
                  <a:gd name="T11" fmla="*/ 86 w 86"/>
                  <a:gd name="T12" fmla="*/ 86 h 86"/>
                </a:gdLst>
                <a:ahLst/>
                <a:cxnLst>
                  <a:cxn ang="T6">
                    <a:pos x="T0" y="T1"/>
                  </a:cxn>
                  <a:cxn ang="T7">
                    <a:pos x="T2" y="T3"/>
                  </a:cxn>
                  <a:cxn ang="T8">
                    <a:pos x="T4" y="T5"/>
                  </a:cxn>
                </a:cxnLst>
                <a:rect l="T9" t="T10" r="T11" b="T12"/>
                <a:pathLst>
                  <a:path w="86" h="86">
                    <a:moveTo>
                      <a:pt x="0" y="8"/>
                    </a:moveTo>
                    <a:lnTo>
                      <a:pt x="54" y="86"/>
                    </a:lnTo>
                    <a:lnTo>
                      <a:pt x="86" y="0"/>
                    </a:lnTo>
                  </a:path>
                </a:pathLst>
              </a:custGeom>
              <a:noFill/>
              <a:ln w="12700">
                <a:solidFill>
                  <a:srgbClr val="000000"/>
                </a:solidFill>
                <a:round/>
                <a:headEnd/>
                <a:tailEnd type="triangle" w="med" len="med"/>
              </a:ln>
            </p:spPr>
            <p:txBody>
              <a:bodyPr/>
              <a:lstStyle/>
              <a:p>
                <a:endParaRPr lang="it-IT"/>
              </a:p>
            </p:txBody>
          </p:sp>
        </p:grpSp>
        <p:sp>
          <p:nvSpPr>
            <p:cNvPr id="41998" name="Freeform 18"/>
            <p:cNvSpPr>
              <a:spLocks/>
            </p:cNvSpPr>
            <p:nvPr/>
          </p:nvSpPr>
          <p:spPr bwMode="auto">
            <a:xfrm>
              <a:off x="3470" y="1669"/>
              <a:ext cx="398" cy="289"/>
            </a:xfrm>
            <a:custGeom>
              <a:avLst/>
              <a:gdLst>
                <a:gd name="T0" fmla="*/ 398 w 398"/>
                <a:gd name="T1" fmla="*/ 0 h 289"/>
                <a:gd name="T2" fmla="*/ 335 w 398"/>
                <a:gd name="T3" fmla="*/ 0 h 289"/>
                <a:gd name="T4" fmla="*/ 273 w 398"/>
                <a:gd name="T5" fmla="*/ 16 h 289"/>
                <a:gd name="T6" fmla="*/ 218 w 398"/>
                <a:gd name="T7" fmla="*/ 31 h 289"/>
                <a:gd name="T8" fmla="*/ 171 w 398"/>
                <a:gd name="T9" fmla="*/ 55 h 289"/>
                <a:gd name="T10" fmla="*/ 117 w 398"/>
                <a:gd name="T11" fmla="*/ 86 h 289"/>
                <a:gd name="T12" fmla="*/ 78 w 398"/>
                <a:gd name="T13" fmla="*/ 125 h 289"/>
                <a:gd name="T14" fmla="*/ 46 w 398"/>
                <a:gd name="T15" fmla="*/ 156 h 289"/>
                <a:gd name="T16" fmla="*/ 23 w 398"/>
                <a:gd name="T17" fmla="*/ 195 h 289"/>
                <a:gd name="T18" fmla="*/ 0 w 398"/>
                <a:gd name="T19" fmla="*/ 250 h 289"/>
                <a:gd name="T20" fmla="*/ 0 w 398"/>
                <a:gd name="T21" fmla="*/ 289 h 2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98"/>
                <a:gd name="T34" fmla="*/ 0 h 289"/>
                <a:gd name="T35" fmla="*/ 398 w 398"/>
                <a:gd name="T36" fmla="*/ 289 h 28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98" h="289">
                  <a:moveTo>
                    <a:pt x="398" y="0"/>
                  </a:moveTo>
                  <a:lnTo>
                    <a:pt x="335" y="0"/>
                  </a:lnTo>
                  <a:lnTo>
                    <a:pt x="273" y="16"/>
                  </a:lnTo>
                  <a:lnTo>
                    <a:pt x="218" y="31"/>
                  </a:lnTo>
                  <a:lnTo>
                    <a:pt x="171" y="55"/>
                  </a:lnTo>
                  <a:lnTo>
                    <a:pt x="117" y="86"/>
                  </a:lnTo>
                  <a:lnTo>
                    <a:pt x="78" y="125"/>
                  </a:lnTo>
                  <a:lnTo>
                    <a:pt x="46" y="156"/>
                  </a:lnTo>
                  <a:lnTo>
                    <a:pt x="23" y="195"/>
                  </a:lnTo>
                  <a:lnTo>
                    <a:pt x="0" y="250"/>
                  </a:lnTo>
                  <a:lnTo>
                    <a:pt x="0" y="289"/>
                  </a:lnTo>
                </a:path>
              </a:pathLst>
            </a:custGeom>
            <a:noFill/>
            <a:ln w="12700">
              <a:solidFill>
                <a:srgbClr val="000000"/>
              </a:solidFill>
              <a:round/>
              <a:headEnd/>
              <a:tailEnd/>
            </a:ln>
          </p:spPr>
          <p:txBody>
            <a:bodyPr/>
            <a:lstStyle/>
            <a:p>
              <a:endParaRPr lang="it-IT"/>
            </a:p>
          </p:txBody>
        </p:sp>
        <p:sp>
          <p:nvSpPr>
            <p:cNvPr id="41999" name="Line 19"/>
            <p:cNvSpPr>
              <a:spLocks noChangeShapeType="1"/>
            </p:cNvSpPr>
            <p:nvPr/>
          </p:nvSpPr>
          <p:spPr bwMode="auto">
            <a:xfrm>
              <a:off x="3860" y="1669"/>
              <a:ext cx="562" cy="1"/>
            </a:xfrm>
            <a:prstGeom prst="line">
              <a:avLst/>
            </a:prstGeom>
            <a:noFill/>
            <a:ln w="12700">
              <a:solidFill>
                <a:srgbClr val="000000"/>
              </a:solidFill>
              <a:round/>
              <a:headEnd/>
              <a:tailEnd/>
            </a:ln>
          </p:spPr>
          <p:txBody>
            <a:bodyPr/>
            <a:lstStyle/>
            <a:p>
              <a:endParaRPr lang="it-IT"/>
            </a:p>
          </p:txBody>
        </p:sp>
        <p:sp>
          <p:nvSpPr>
            <p:cNvPr id="42000" name="Rectangle 20"/>
            <p:cNvSpPr>
              <a:spLocks noChangeArrowheads="1"/>
            </p:cNvSpPr>
            <p:nvPr/>
          </p:nvSpPr>
          <p:spPr bwMode="auto">
            <a:xfrm>
              <a:off x="651" y="2200"/>
              <a:ext cx="531" cy="203"/>
            </a:xfrm>
            <a:prstGeom prst="rect">
              <a:avLst/>
            </a:prstGeom>
            <a:noFill/>
            <a:ln w="9525">
              <a:noFill/>
              <a:miter lim="800000"/>
              <a:headEnd/>
              <a:tailEnd/>
            </a:ln>
          </p:spPr>
          <p:txBody>
            <a:bodyPr/>
            <a:lstStyle/>
            <a:p>
              <a:endParaRPr lang="it-IT"/>
            </a:p>
          </p:txBody>
        </p:sp>
        <p:sp>
          <p:nvSpPr>
            <p:cNvPr id="42001" name="Rectangle 21"/>
            <p:cNvSpPr>
              <a:spLocks noChangeArrowheads="1"/>
            </p:cNvSpPr>
            <p:nvPr/>
          </p:nvSpPr>
          <p:spPr bwMode="auto">
            <a:xfrm>
              <a:off x="651" y="2208"/>
              <a:ext cx="539" cy="203"/>
            </a:xfrm>
            <a:prstGeom prst="rect">
              <a:avLst/>
            </a:prstGeom>
            <a:noFill/>
            <a:ln w="9525">
              <a:noFill/>
              <a:miter lim="800000"/>
              <a:headEnd/>
              <a:tailEnd/>
            </a:ln>
          </p:spPr>
          <p:txBody>
            <a:bodyPr wrap="none" lIns="0" tIns="0" rIns="0" bIns="0">
              <a:spAutoFit/>
            </a:bodyPr>
            <a:lstStyle/>
            <a:p>
              <a:pPr eaLnBrk="0" hangingPunct="0"/>
              <a:r>
                <a:rPr lang="it-IT" sz="1900">
                  <a:solidFill>
                    <a:srgbClr val="000000"/>
                  </a:solidFill>
                </a:rPr>
                <a:t>START</a:t>
              </a:r>
              <a:endParaRPr lang="it-IT"/>
            </a:p>
          </p:txBody>
        </p:sp>
        <p:sp>
          <p:nvSpPr>
            <p:cNvPr id="42002" name="Rectangle 22"/>
            <p:cNvSpPr>
              <a:spLocks noChangeArrowheads="1"/>
            </p:cNvSpPr>
            <p:nvPr/>
          </p:nvSpPr>
          <p:spPr bwMode="auto">
            <a:xfrm>
              <a:off x="1931" y="2177"/>
              <a:ext cx="656" cy="210"/>
            </a:xfrm>
            <a:prstGeom prst="rect">
              <a:avLst/>
            </a:prstGeom>
            <a:noFill/>
            <a:ln w="9525">
              <a:noFill/>
              <a:miter lim="800000"/>
              <a:headEnd/>
              <a:tailEnd/>
            </a:ln>
          </p:spPr>
          <p:txBody>
            <a:bodyPr/>
            <a:lstStyle/>
            <a:p>
              <a:endParaRPr lang="it-IT"/>
            </a:p>
          </p:txBody>
        </p:sp>
        <p:sp>
          <p:nvSpPr>
            <p:cNvPr id="42003" name="Rectangle 23"/>
            <p:cNvSpPr>
              <a:spLocks noChangeArrowheads="1"/>
            </p:cNvSpPr>
            <p:nvPr/>
          </p:nvSpPr>
          <p:spPr bwMode="auto">
            <a:xfrm>
              <a:off x="1931" y="2184"/>
              <a:ext cx="664" cy="203"/>
            </a:xfrm>
            <a:prstGeom prst="rect">
              <a:avLst/>
            </a:prstGeom>
            <a:noFill/>
            <a:ln w="9525">
              <a:noFill/>
              <a:miter lim="800000"/>
              <a:headEnd/>
              <a:tailEnd/>
            </a:ln>
          </p:spPr>
          <p:txBody>
            <a:bodyPr wrap="none" lIns="0" tIns="0" rIns="0" bIns="0">
              <a:spAutoFit/>
            </a:bodyPr>
            <a:lstStyle/>
            <a:p>
              <a:pPr eaLnBrk="0" hangingPunct="0"/>
              <a:r>
                <a:rPr lang="it-IT" sz="1900">
                  <a:solidFill>
                    <a:srgbClr val="000000"/>
                  </a:solidFill>
                </a:rPr>
                <a:t>PRONTO</a:t>
              </a:r>
              <a:endParaRPr lang="it-IT"/>
            </a:p>
          </p:txBody>
        </p:sp>
        <p:sp>
          <p:nvSpPr>
            <p:cNvPr id="42004" name="Rectangle 24"/>
            <p:cNvSpPr>
              <a:spLocks noChangeArrowheads="1"/>
            </p:cNvSpPr>
            <p:nvPr/>
          </p:nvSpPr>
          <p:spPr bwMode="auto">
            <a:xfrm>
              <a:off x="3149" y="2177"/>
              <a:ext cx="602" cy="210"/>
            </a:xfrm>
            <a:prstGeom prst="rect">
              <a:avLst/>
            </a:prstGeom>
            <a:noFill/>
            <a:ln w="9525">
              <a:noFill/>
              <a:miter lim="800000"/>
              <a:headEnd/>
              <a:tailEnd/>
            </a:ln>
          </p:spPr>
          <p:txBody>
            <a:bodyPr/>
            <a:lstStyle/>
            <a:p>
              <a:endParaRPr lang="it-IT"/>
            </a:p>
          </p:txBody>
        </p:sp>
        <p:sp>
          <p:nvSpPr>
            <p:cNvPr id="42005" name="Rectangle 25"/>
            <p:cNvSpPr>
              <a:spLocks noChangeArrowheads="1"/>
            </p:cNvSpPr>
            <p:nvPr/>
          </p:nvSpPr>
          <p:spPr bwMode="auto">
            <a:xfrm>
              <a:off x="3149" y="2184"/>
              <a:ext cx="609" cy="203"/>
            </a:xfrm>
            <a:prstGeom prst="rect">
              <a:avLst/>
            </a:prstGeom>
            <a:noFill/>
            <a:ln w="9525">
              <a:noFill/>
              <a:miter lim="800000"/>
              <a:headEnd/>
              <a:tailEnd/>
            </a:ln>
          </p:spPr>
          <p:txBody>
            <a:bodyPr wrap="none" lIns="0" tIns="0" rIns="0" bIns="0">
              <a:spAutoFit/>
            </a:bodyPr>
            <a:lstStyle/>
            <a:p>
              <a:pPr eaLnBrk="0" hangingPunct="0"/>
              <a:r>
                <a:rPr lang="it-IT" sz="1900">
                  <a:solidFill>
                    <a:srgbClr val="000000"/>
                  </a:solidFill>
                </a:rPr>
                <a:t>ATTIVO</a:t>
              </a:r>
              <a:endParaRPr lang="it-IT"/>
            </a:p>
          </p:txBody>
        </p:sp>
        <p:sp>
          <p:nvSpPr>
            <p:cNvPr id="42006" name="Rectangle 26"/>
            <p:cNvSpPr>
              <a:spLocks noChangeArrowheads="1"/>
            </p:cNvSpPr>
            <p:nvPr/>
          </p:nvSpPr>
          <p:spPr bwMode="auto">
            <a:xfrm>
              <a:off x="2462" y="3246"/>
              <a:ext cx="812" cy="211"/>
            </a:xfrm>
            <a:prstGeom prst="rect">
              <a:avLst/>
            </a:prstGeom>
            <a:noFill/>
            <a:ln w="9525">
              <a:noFill/>
              <a:miter lim="800000"/>
              <a:headEnd/>
              <a:tailEnd/>
            </a:ln>
          </p:spPr>
          <p:txBody>
            <a:bodyPr/>
            <a:lstStyle/>
            <a:p>
              <a:endParaRPr lang="it-IT"/>
            </a:p>
          </p:txBody>
        </p:sp>
        <p:sp>
          <p:nvSpPr>
            <p:cNvPr id="42007" name="Rectangle 27"/>
            <p:cNvSpPr>
              <a:spLocks noChangeArrowheads="1"/>
            </p:cNvSpPr>
            <p:nvPr/>
          </p:nvSpPr>
          <p:spPr bwMode="auto">
            <a:xfrm>
              <a:off x="2462" y="3254"/>
              <a:ext cx="812" cy="203"/>
            </a:xfrm>
            <a:prstGeom prst="rect">
              <a:avLst/>
            </a:prstGeom>
            <a:noFill/>
            <a:ln w="9525">
              <a:noFill/>
              <a:miter lim="800000"/>
              <a:headEnd/>
              <a:tailEnd/>
            </a:ln>
          </p:spPr>
          <p:txBody>
            <a:bodyPr wrap="none" lIns="0" tIns="0" rIns="0" bIns="0">
              <a:spAutoFit/>
            </a:bodyPr>
            <a:lstStyle/>
            <a:p>
              <a:pPr eaLnBrk="0" hangingPunct="0"/>
              <a:r>
                <a:rPr lang="it-IT" sz="1900">
                  <a:solidFill>
                    <a:srgbClr val="000000"/>
                  </a:solidFill>
                </a:rPr>
                <a:t>IN ATTESA</a:t>
              </a:r>
              <a:endParaRPr lang="it-IT"/>
            </a:p>
          </p:txBody>
        </p:sp>
        <p:sp>
          <p:nvSpPr>
            <p:cNvPr id="42008" name="Rectangle 28"/>
            <p:cNvSpPr>
              <a:spLocks noChangeArrowheads="1"/>
            </p:cNvSpPr>
            <p:nvPr/>
          </p:nvSpPr>
          <p:spPr bwMode="auto">
            <a:xfrm>
              <a:off x="4360" y="2192"/>
              <a:ext cx="913" cy="203"/>
            </a:xfrm>
            <a:prstGeom prst="rect">
              <a:avLst/>
            </a:prstGeom>
            <a:noFill/>
            <a:ln w="9525">
              <a:noFill/>
              <a:miter lim="800000"/>
              <a:headEnd/>
              <a:tailEnd/>
            </a:ln>
          </p:spPr>
          <p:txBody>
            <a:bodyPr/>
            <a:lstStyle/>
            <a:p>
              <a:endParaRPr lang="it-IT"/>
            </a:p>
          </p:txBody>
        </p:sp>
        <p:sp>
          <p:nvSpPr>
            <p:cNvPr id="42009" name="Rectangle 29"/>
            <p:cNvSpPr>
              <a:spLocks noChangeArrowheads="1"/>
            </p:cNvSpPr>
            <p:nvPr/>
          </p:nvSpPr>
          <p:spPr bwMode="auto">
            <a:xfrm>
              <a:off x="4360" y="2200"/>
              <a:ext cx="921" cy="203"/>
            </a:xfrm>
            <a:prstGeom prst="rect">
              <a:avLst/>
            </a:prstGeom>
            <a:noFill/>
            <a:ln w="9525">
              <a:noFill/>
              <a:miter lim="800000"/>
              <a:headEnd/>
              <a:tailEnd/>
            </a:ln>
          </p:spPr>
          <p:txBody>
            <a:bodyPr wrap="none" lIns="0" tIns="0" rIns="0" bIns="0">
              <a:spAutoFit/>
            </a:bodyPr>
            <a:lstStyle/>
            <a:p>
              <a:pPr eaLnBrk="0" hangingPunct="0"/>
              <a:r>
                <a:rPr lang="it-IT" sz="1900">
                  <a:solidFill>
                    <a:srgbClr val="000000"/>
                  </a:solidFill>
                </a:rPr>
                <a:t>TERMINATO</a:t>
              </a:r>
              <a:endParaRPr lang="it-IT"/>
            </a:p>
          </p:txBody>
        </p:sp>
        <p:sp>
          <p:nvSpPr>
            <p:cNvPr id="42010" name="Freeform 30"/>
            <p:cNvSpPr>
              <a:spLocks/>
            </p:cNvSpPr>
            <p:nvPr/>
          </p:nvSpPr>
          <p:spPr bwMode="auto">
            <a:xfrm>
              <a:off x="2821" y="2465"/>
              <a:ext cx="305" cy="157"/>
            </a:xfrm>
            <a:custGeom>
              <a:avLst/>
              <a:gdLst>
                <a:gd name="T0" fmla="*/ 0 w 305"/>
                <a:gd name="T1" fmla="*/ 157 h 157"/>
                <a:gd name="T2" fmla="*/ 118 w 305"/>
                <a:gd name="T3" fmla="*/ 141 h 157"/>
                <a:gd name="T4" fmla="*/ 211 w 305"/>
                <a:gd name="T5" fmla="*/ 110 h 157"/>
                <a:gd name="T6" fmla="*/ 250 w 305"/>
                <a:gd name="T7" fmla="*/ 86 h 157"/>
                <a:gd name="T8" fmla="*/ 282 w 305"/>
                <a:gd name="T9" fmla="*/ 63 h 157"/>
                <a:gd name="T10" fmla="*/ 297 w 305"/>
                <a:gd name="T11" fmla="*/ 32 h 157"/>
                <a:gd name="T12" fmla="*/ 305 w 305"/>
                <a:gd name="T13" fmla="*/ 0 h 157"/>
                <a:gd name="T14" fmla="*/ 0 60000 65536"/>
                <a:gd name="T15" fmla="*/ 0 60000 65536"/>
                <a:gd name="T16" fmla="*/ 0 60000 65536"/>
                <a:gd name="T17" fmla="*/ 0 60000 65536"/>
                <a:gd name="T18" fmla="*/ 0 60000 65536"/>
                <a:gd name="T19" fmla="*/ 0 60000 65536"/>
                <a:gd name="T20" fmla="*/ 0 60000 65536"/>
                <a:gd name="T21" fmla="*/ 0 w 305"/>
                <a:gd name="T22" fmla="*/ 0 h 157"/>
                <a:gd name="T23" fmla="*/ 305 w 305"/>
                <a:gd name="T24" fmla="*/ 157 h 1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5" h="157">
                  <a:moveTo>
                    <a:pt x="0" y="157"/>
                  </a:moveTo>
                  <a:lnTo>
                    <a:pt x="118" y="141"/>
                  </a:lnTo>
                  <a:lnTo>
                    <a:pt x="211" y="110"/>
                  </a:lnTo>
                  <a:lnTo>
                    <a:pt x="250" y="86"/>
                  </a:lnTo>
                  <a:lnTo>
                    <a:pt x="282" y="63"/>
                  </a:lnTo>
                  <a:lnTo>
                    <a:pt x="297" y="32"/>
                  </a:lnTo>
                  <a:lnTo>
                    <a:pt x="305" y="0"/>
                  </a:lnTo>
                </a:path>
              </a:pathLst>
            </a:custGeom>
            <a:noFill/>
            <a:ln w="12700">
              <a:solidFill>
                <a:srgbClr val="000000"/>
              </a:solidFill>
              <a:round/>
              <a:headEnd/>
              <a:tailEnd/>
            </a:ln>
          </p:spPr>
          <p:txBody>
            <a:bodyPr/>
            <a:lstStyle/>
            <a:p>
              <a:endParaRPr lang="it-IT"/>
            </a:p>
          </p:txBody>
        </p:sp>
        <p:grpSp>
          <p:nvGrpSpPr>
            <p:cNvPr id="42011" name="Group 31"/>
            <p:cNvGrpSpPr>
              <a:grpSpLocks/>
            </p:cNvGrpSpPr>
            <p:nvPr/>
          </p:nvGrpSpPr>
          <p:grpSpPr bwMode="auto">
            <a:xfrm>
              <a:off x="2525" y="2465"/>
              <a:ext cx="296" cy="157"/>
              <a:chOff x="2525" y="2465"/>
              <a:chExt cx="296" cy="157"/>
            </a:xfrm>
          </p:grpSpPr>
          <p:sp>
            <p:nvSpPr>
              <p:cNvPr id="42018" name="Freeform 32"/>
              <p:cNvSpPr>
                <a:spLocks/>
              </p:cNvSpPr>
              <p:nvPr/>
            </p:nvSpPr>
            <p:spPr bwMode="auto">
              <a:xfrm>
                <a:off x="2525" y="2465"/>
                <a:ext cx="296" cy="157"/>
              </a:xfrm>
              <a:custGeom>
                <a:avLst/>
                <a:gdLst>
                  <a:gd name="T0" fmla="*/ 296 w 296"/>
                  <a:gd name="T1" fmla="*/ 157 h 157"/>
                  <a:gd name="T2" fmla="*/ 179 w 296"/>
                  <a:gd name="T3" fmla="*/ 141 h 157"/>
                  <a:gd name="T4" fmla="*/ 86 w 296"/>
                  <a:gd name="T5" fmla="*/ 110 h 157"/>
                  <a:gd name="T6" fmla="*/ 54 w 296"/>
                  <a:gd name="T7" fmla="*/ 86 h 157"/>
                  <a:gd name="T8" fmla="*/ 23 w 296"/>
                  <a:gd name="T9" fmla="*/ 63 h 157"/>
                  <a:gd name="T10" fmla="*/ 8 w 296"/>
                  <a:gd name="T11" fmla="*/ 32 h 157"/>
                  <a:gd name="T12" fmla="*/ 0 w 296"/>
                  <a:gd name="T13" fmla="*/ 0 h 157"/>
                  <a:gd name="T14" fmla="*/ 0 60000 65536"/>
                  <a:gd name="T15" fmla="*/ 0 60000 65536"/>
                  <a:gd name="T16" fmla="*/ 0 60000 65536"/>
                  <a:gd name="T17" fmla="*/ 0 60000 65536"/>
                  <a:gd name="T18" fmla="*/ 0 60000 65536"/>
                  <a:gd name="T19" fmla="*/ 0 60000 65536"/>
                  <a:gd name="T20" fmla="*/ 0 60000 65536"/>
                  <a:gd name="T21" fmla="*/ 0 w 296"/>
                  <a:gd name="T22" fmla="*/ 0 h 157"/>
                  <a:gd name="T23" fmla="*/ 296 w 296"/>
                  <a:gd name="T24" fmla="*/ 157 h 1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6" h="157">
                    <a:moveTo>
                      <a:pt x="296" y="157"/>
                    </a:moveTo>
                    <a:lnTo>
                      <a:pt x="179" y="141"/>
                    </a:lnTo>
                    <a:lnTo>
                      <a:pt x="86" y="110"/>
                    </a:lnTo>
                    <a:lnTo>
                      <a:pt x="54" y="86"/>
                    </a:lnTo>
                    <a:lnTo>
                      <a:pt x="23" y="63"/>
                    </a:lnTo>
                    <a:lnTo>
                      <a:pt x="8" y="32"/>
                    </a:lnTo>
                    <a:lnTo>
                      <a:pt x="0" y="0"/>
                    </a:lnTo>
                  </a:path>
                </a:pathLst>
              </a:custGeom>
              <a:noFill/>
              <a:ln w="12700">
                <a:solidFill>
                  <a:srgbClr val="000000"/>
                </a:solidFill>
                <a:round/>
                <a:headEnd/>
                <a:tailEnd type="triangle" w="med" len="med"/>
              </a:ln>
            </p:spPr>
            <p:txBody>
              <a:bodyPr/>
              <a:lstStyle/>
              <a:p>
                <a:endParaRPr lang="it-IT"/>
              </a:p>
            </p:txBody>
          </p:sp>
          <p:sp>
            <p:nvSpPr>
              <p:cNvPr id="42019" name="Freeform 33"/>
              <p:cNvSpPr>
                <a:spLocks/>
              </p:cNvSpPr>
              <p:nvPr/>
            </p:nvSpPr>
            <p:spPr bwMode="auto">
              <a:xfrm>
                <a:off x="2525" y="2465"/>
                <a:ext cx="78" cy="86"/>
              </a:xfrm>
              <a:custGeom>
                <a:avLst/>
                <a:gdLst>
                  <a:gd name="T0" fmla="*/ 78 w 78"/>
                  <a:gd name="T1" fmla="*/ 47 h 86"/>
                  <a:gd name="T2" fmla="*/ 0 w 78"/>
                  <a:gd name="T3" fmla="*/ 0 h 86"/>
                  <a:gd name="T4" fmla="*/ 0 w 78"/>
                  <a:gd name="T5" fmla="*/ 86 h 86"/>
                  <a:gd name="T6" fmla="*/ 0 60000 65536"/>
                  <a:gd name="T7" fmla="*/ 0 60000 65536"/>
                  <a:gd name="T8" fmla="*/ 0 60000 65536"/>
                  <a:gd name="T9" fmla="*/ 0 w 78"/>
                  <a:gd name="T10" fmla="*/ 0 h 86"/>
                  <a:gd name="T11" fmla="*/ 78 w 78"/>
                  <a:gd name="T12" fmla="*/ 86 h 86"/>
                </a:gdLst>
                <a:ahLst/>
                <a:cxnLst>
                  <a:cxn ang="T6">
                    <a:pos x="T0" y="T1"/>
                  </a:cxn>
                  <a:cxn ang="T7">
                    <a:pos x="T2" y="T3"/>
                  </a:cxn>
                  <a:cxn ang="T8">
                    <a:pos x="T4" y="T5"/>
                  </a:cxn>
                </a:cxnLst>
                <a:rect l="T9" t="T10" r="T11" b="T12"/>
                <a:pathLst>
                  <a:path w="78" h="86">
                    <a:moveTo>
                      <a:pt x="78" y="47"/>
                    </a:moveTo>
                    <a:lnTo>
                      <a:pt x="0" y="0"/>
                    </a:lnTo>
                    <a:lnTo>
                      <a:pt x="0" y="86"/>
                    </a:lnTo>
                  </a:path>
                </a:pathLst>
              </a:custGeom>
              <a:noFill/>
              <a:ln w="12700">
                <a:solidFill>
                  <a:srgbClr val="000000"/>
                </a:solidFill>
                <a:round/>
                <a:headEnd/>
                <a:tailEnd type="triangle" w="med" len="med"/>
              </a:ln>
            </p:spPr>
            <p:txBody>
              <a:bodyPr/>
              <a:lstStyle/>
              <a:p>
                <a:endParaRPr lang="it-IT"/>
              </a:p>
            </p:txBody>
          </p:sp>
        </p:grpSp>
        <p:sp>
          <p:nvSpPr>
            <p:cNvPr id="42012" name="Freeform 34"/>
            <p:cNvSpPr>
              <a:spLocks/>
            </p:cNvSpPr>
            <p:nvPr/>
          </p:nvSpPr>
          <p:spPr bwMode="auto">
            <a:xfrm>
              <a:off x="2556" y="1919"/>
              <a:ext cx="297" cy="148"/>
            </a:xfrm>
            <a:custGeom>
              <a:avLst/>
              <a:gdLst>
                <a:gd name="T0" fmla="*/ 297 w 297"/>
                <a:gd name="T1" fmla="*/ 0 h 148"/>
                <a:gd name="T2" fmla="*/ 180 w 297"/>
                <a:gd name="T3" fmla="*/ 16 h 148"/>
                <a:gd name="T4" fmla="*/ 86 w 297"/>
                <a:gd name="T5" fmla="*/ 47 h 148"/>
                <a:gd name="T6" fmla="*/ 55 w 297"/>
                <a:gd name="T7" fmla="*/ 70 h 148"/>
                <a:gd name="T8" fmla="*/ 23 w 297"/>
                <a:gd name="T9" fmla="*/ 94 h 148"/>
                <a:gd name="T10" fmla="*/ 8 w 297"/>
                <a:gd name="T11" fmla="*/ 117 h 148"/>
                <a:gd name="T12" fmla="*/ 0 w 297"/>
                <a:gd name="T13" fmla="*/ 148 h 148"/>
                <a:gd name="T14" fmla="*/ 0 60000 65536"/>
                <a:gd name="T15" fmla="*/ 0 60000 65536"/>
                <a:gd name="T16" fmla="*/ 0 60000 65536"/>
                <a:gd name="T17" fmla="*/ 0 60000 65536"/>
                <a:gd name="T18" fmla="*/ 0 60000 65536"/>
                <a:gd name="T19" fmla="*/ 0 60000 65536"/>
                <a:gd name="T20" fmla="*/ 0 60000 65536"/>
                <a:gd name="T21" fmla="*/ 0 w 297"/>
                <a:gd name="T22" fmla="*/ 0 h 148"/>
                <a:gd name="T23" fmla="*/ 297 w 297"/>
                <a:gd name="T24" fmla="*/ 148 h 1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7" h="148">
                  <a:moveTo>
                    <a:pt x="297" y="0"/>
                  </a:moveTo>
                  <a:lnTo>
                    <a:pt x="180" y="16"/>
                  </a:lnTo>
                  <a:lnTo>
                    <a:pt x="86" y="47"/>
                  </a:lnTo>
                  <a:lnTo>
                    <a:pt x="55" y="70"/>
                  </a:lnTo>
                  <a:lnTo>
                    <a:pt x="23" y="94"/>
                  </a:lnTo>
                  <a:lnTo>
                    <a:pt x="8" y="117"/>
                  </a:lnTo>
                  <a:lnTo>
                    <a:pt x="0" y="148"/>
                  </a:lnTo>
                </a:path>
              </a:pathLst>
            </a:custGeom>
            <a:noFill/>
            <a:ln w="12700">
              <a:solidFill>
                <a:srgbClr val="000000"/>
              </a:solidFill>
              <a:round/>
              <a:headEnd/>
              <a:tailEnd/>
            </a:ln>
          </p:spPr>
          <p:txBody>
            <a:bodyPr/>
            <a:lstStyle/>
            <a:p>
              <a:endParaRPr lang="it-IT"/>
            </a:p>
          </p:txBody>
        </p:sp>
        <p:grpSp>
          <p:nvGrpSpPr>
            <p:cNvPr id="42013" name="Group 35"/>
            <p:cNvGrpSpPr>
              <a:grpSpLocks/>
            </p:cNvGrpSpPr>
            <p:nvPr/>
          </p:nvGrpSpPr>
          <p:grpSpPr bwMode="auto">
            <a:xfrm>
              <a:off x="2853" y="1919"/>
              <a:ext cx="296" cy="148"/>
              <a:chOff x="2853" y="1919"/>
              <a:chExt cx="296" cy="148"/>
            </a:xfrm>
          </p:grpSpPr>
          <p:sp>
            <p:nvSpPr>
              <p:cNvPr id="42016" name="Freeform 36"/>
              <p:cNvSpPr>
                <a:spLocks/>
              </p:cNvSpPr>
              <p:nvPr/>
            </p:nvSpPr>
            <p:spPr bwMode="auto">
              <a:xfrm>
                <a:off x="2853" y="1919"/>
                <a:ext cx="296" cy="148"/>
              </a:xfrm>
              <a:custGeom>
                <a:avLst/>
                <a:gdLst>
                  <a:gd name="T0" fmla="*/ 0 w 296"/>
                  <a:gd name="T1" fmla="*/ 0 h 148"/>
                  <a:gd name="T2" fmla="*/ 117 w 296"/>
                  <a:gd name="T3" fmla="*/ 16 h 148"/>
                  <a:gd name="T4" fmla="*/ 211 w 296"/>
                  <a:gd name="T5" fmla="*/ 47 h 148"/>
                  <a:gd name="T6" fmla="*/ 250 w 296"/>
                  <a:gd name="T7" fmla="*/ 70 h 148"/>
                  <a:gd name="T8" fmla="*/ 273 w 296"/>
                  <a:gd name="T9" fmla="*/ 94 h 148"/>
                  <a:gd name="T10" fmla="*/ 289 w 296"/>
                  <a:gd name="T11" fmla="*/ 117 h 148"/>
                  <a:gd name="T12" fmla="*/ 296 w 296"/>
                  <a:gd name="T13" fmla="*/ 148 h 148"/>
                  <a:gd name="T14" fmla="*/ 0 60000 65536"/>
                  <a:gd name="T15" fmla="*/ 0 60000 65536"/>
                  <a:gd name="T16" fmla="*/ 0 60000 65536"/>
                  <a:gd name="T17" fmla="*/ 0 60000 65536"/>
                  <a:gd name="T18" fmla="*/ 0 60000 65536"/>
                  <a:gd name="T19" fmla="*/ 0 60000 65536"/>
                  <a:gd name="T20" fmla="*/ 0 60000 65536"/>
                  <a:gd name="T21" fmla="*/ 0 w 296"/>
                  <a:gd name="T22" fmla="*/ 0 h 148"/>
                  <a:gd name="T23" fmla="*/ 296 w 296"/>
                  <a:gd name="T24" fmla="*/ 148 h 1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6" h="148">
                    <a:moveTo>
                      <a:pt x="0" y="0"/>
                    </a:moveTo>
                    <a:lnTo>
                      <a:pt x="117" y="16"/>
                    </a:lnTo>
                    <a:lnTo>
                      <a:pt x="211" y="47"/>
                    </a:lnTo>
                    <a:lnTo>
                      <a:pt x="250" y="70"/>
                    </a:lnTo>
                    <a:lnTo>
                      <a:pt x="273" y="94"/>
                    </a:lnTo>
                    <a:lnTo>
                      <a:pt x="289" y="117"/>
                    </a:lnTo>
                    <a:lnTo>
                      <a:pt x="296" y="148"/>
                    </a:lnTo>
                  </a:path>
                </a:pathLst>
              </a:custGeom>
              <a:noFill/>
              <a:ln w="12700">
                <a:solidFill>
                  <a:srgbClr val="000000"/>
                </a:solidFill>
                <a:round/>
                <a:headEnd/>
                <a:tailEnd type="triangle" w="med" len="med"/>
              </a:ln>
            </p:spPr>
            <p:txBody>
              <a:bodyPr/>
              <a:lstStyle/>
              <a:p>
                <a:endParaRPr lang="it-IT"/>
              </a:p>
            </p:txBody>
          </p:sp>
          <p:sp>
            <p:nvSpPr>
              <p:cNvPr id="42017" name="Freeform 37"/>
              <p:cNvSpPr>
                <a:spLocks/>
              </p:cNvSpPr>
              <p:nvPr/>
            </p:nvSpPr>
            <p:spPr bwMode="auto">
              <a:xfrm>
                <a:off x="3071" y="1981"/>
                <a:ext cx="78" cy="86"/>
              </a:xfrm>
              <a:custGeom>
                <a:avLst/>
                <a:gdLst>
                  <a:gd name="T0" fmla="*/ 0 w 78"/>
                  <a:gd name="T1" fmla="*/ 47 h 86"/>
                  <a:gd name="T2" fmla="*/ 78 w 78"/>
                  <a:gd name="T3" fmla="*/ 86 h 86"/>
                  <a:gd name="T4" fmla="*/ 71 w 78"/>
                  <a:gd name="T5" fmla="*/ 0 h 86"/>
                  <a:gd name="T6" fmla="*/ 0 60000 65536"/>
                  <a:gd name="T7" fmla="*/ 0 60000 65536"/>
                  <a:gd name="T8" fmla="*/ 0 60000 65536"/>
                  <a:gd name="T9" fmla="*/ 0 w 78"/>
                  <a:gd name="T10" fmla="*/ 0 h 86"/>
                  <a:gd name="T11" fmla="*/ 78 w 78"/>
                  <a:gd name="T12" fmla="*/ 86 h 86"/>
                </a:gdLst>
                <a:ahLst/>
                <a:cxnLst>
                  <a:cxn ang="T6">
                    <a:pos x="T0" y="T1"/>
                  </a:cxn>
                  <a:cxn ang="T7">
                    <a:pos x="T2" y="T3"/>
                  </a:cxn>
                  <a:cxn ang="T8">
                    <a:pos x="T4" y="T5"/>
                  </a:cxn>
                </a:cxnLst>
                <a:rect l="T9" t="T10" r="T11" b="T12"/>
                <a:pathLst>
                  <a:path w="78" h="86">
                    <a:moveTo>
                      <a:pt x="0" y="47"/>
                    </a:moveTo>
                    <a:lnTo>
                      <a:pt x="78" y="86"/>
                    </a:lnTo>
                    <a:lnTo>
                      <a:pt x="71" y="0"/>
                    </a:lnTo>
                  </a:path>
                </a:pathLst>
              </a:custGeom>
              <a:noFill/>
              <a:ln w="12700">
                <a:solidFill>
                  <a:srgbClr val="000000"/>
                </a:solidFill>
                <a:round/>
                <a:headEnd/>
                <a:tailEnd type="triangle" w="med" len="med"/>
              </a:ln>
            </p:spPr>
            <p:txBody>
              <a:bodyPr/>
              <a:lstStyle/>
              <a:p>
                <a:endParaRPr lang="it-IT"/>
              </a:p>
            </p:txBody>
          </p:sp>
        </p:grpSp>
        <p:sp>
          <p:nvSpPr>
            <p:cNvPr id="42014" name="Arc 38"/>
            <p:cNvSpPr>
              <a:spLocks/>
            </p:cNvSpPr>
            <p:nvPr/>
          </p:nvSpPr>
          <p:spPr bwMode="auto">
            <a:xfrm flipV="1">
              <a:off x="2880" y="2543"/>
              <a:ext cx="576" cy="515"/>
            </a:xfrm>
            <a:custGeom>
              <a:avLst/>
              <a:gdLst>
                <a:gd name="T0" fmla="*/ 0 w 21600"/>
                <a:gd name="T1" fmla="*/ 0 h 19308"/>
                <a:gd name="T2" fmla="*/ 0 w 21600"/>
                <a:gd name="T3" fmla="*/ 0 h 19308"/>
                <a:gd name="T4" fmla="*/ 0 w 21600"/>
                <a:gd name="T5" fmla="*/ 0 h 19308"/>
                <a:gd name="T6" fmla="*/ 0 60000 65536"/>
                <a:gd name="T7" fmla="*/ 0 60000 65536"/>
                <a:gd name="T8" fmla="*/ 0 60000 65536"/>
                <a:gd name="T9" fmla="*/ 0 w 21600"/>
                <a:gd name="T10" fmla="*/ 0 h 19308"/>
                <a:gd name="T11" fmla="*/ 21600 w 21600"/>
                <a:gd name="T12" fmla="*/ 19308 h 19308"/>
              </a:gdLst>
              <a:ahLst/>
              <a:cxnLst>
                <a:cxn ang="T6">
                  <a:pos x="T0" y="T1"/>
                </a:cxn>
                <a:cxn ang="T7">
                  <a:pos x="T2" y="T3"/>
                </a:cxn>
                <a:cxn ang="T8">
                  <a:pos x="T4" y="T5"/>
                </a:cxn>
              </a:cxnLst>
              <a:rect l="T9" t="T10" r="T11" b="T12"/>
              <a:pathLst>
                <a:path w="21600" h="19308" fill="none" extrusionOk="0">
                  <a:moveTo>
                    <a:pt x="9683" y="0"/>
                  </a:moveTo>
                  <a:cubicBezTo>
                    <a:pt x="16988" y="3664"/>
                    <a:pt x="21600" y="11136"/>
                    <a:pt x="21600" y="19308"/>
                  </a:cubicBezTo>
                </a:path>
                <a:path w="21600" h="19308" stroke="0" extrusionOk="0">
                  <a:moveTo>
                    <a:pt x="9683" y="0"/>
                  </a:moveTo>
                  <a:cubicBezTo>
                    <a:pt x="16988" y="3664"/>
                    <a:pt x="21600" y="11136"/>
                    <a:pt x="21600" y="19308"/>
                  </a:cubicBezTo>
                  <a:lnTo>
                    <a:pt x="0" y="19308"/>
                  </a:lnTo>
                  <a:close/>
                </a:path>
              </a:pathLst>
            </a:custGeom>
            <a:noFill/>
            <a:ln w="9525">
              <a:solidFill>
                <a:schemeClr val="tx1"/>
              </a:solidFill>
              <a:round/>
              <a:headEnd type="triangle" w="med" len="med"/>
              <a:tailEnd/>
            </a:ln>
          </p:spPr>
          <p:txBody>
            <a:bodyPr wrap="none" anchor="ctr"/>
            <a:lstStyle/>
            <a:p>
              <a:endParaRPr lang="it-IT"/>
            </a:p>
          </p:txBody>
        </p:sp>
        <p:sp>
          <p:nvSpPr>
            <p:cNvPr id="42015" name="Arc 39"/>
            <p:cNvSpPr>
              <a:spLocks/>
            </p:cNvSpPr>
            <p:nvPr/>
          </p:nvSpPr>
          <p:spPr bwMode="auto">
            <a:xfrm flipH="1" flipV="1">
              <a:off x="2256" y="2543"/>
              <a:ext cx="576" cy="529"/>
            </a:xfrm>
            <a:custGeom>
              <a:avLst/>
              <a:gdLst>
                <a:gd name="T0" fmla="*/ 0 w 21600"/>
                <a:gd name="T1" fmla="*/ 0 h 19676"/>
                <a:gd name="T2" fmla="*/ 0 w 21600"/>
                <a:gd name="T3" fmla="*/ 0 h 19676"/>
                <a:gd name="T4" fmla="*/ 0 w 21600"/>
                <a:gd name="T5" fmla="*/ 0 h 19676"/>
                <a:gd name="T6" fmla="*/ 0 60000 65536"/>
                <a:gd name="T7" fmla="*/ 0 60000 65536"/>
                <a:gd name="T8" fmla="*/ 0 60000 65536"/>
                <a:gd name="T9" fmla="*/ 0 w 21600"/>
                <a:gd name="T10" fmla="*/ 0 h 19676"/>
                <a:gd name="T11" fmla="*/ 21600 w 21600"/>
                <a:gd name="T12" fmla="*/ 19676 h 19676"/>
              </a:gdLst>
              <a:ahLst/>
              <a:cxnLst>
                <a:cxn ang="T6">
                  <a:pos x="T0" y="T1"/>
                </a:cxn>
                <a:cxn ang="T7">
                  <a:pos x="T2" y="T3"/>
                </a:cxn>
                <a:cxn ang="T8">
                  <a:pos x="T4" y="T5"/>
                </a:cxn>
              </a:cxnLst>
              <a:rect l="T9" t="T10" r="T11" b="T12"/>
              <a:pathLst>
                <a:path w="21600" h="19676" fill="none" extrusionOk="0">
                  <a:moveTo>
                    <a:pt x="8911" y="0"/>
                  </a:moveTo>
                  <a:cubicBezTo>
                    <a:pt x="16637" y="3499"/>
                    <a:pt x="21600" y="11195"/>
                    <a:pt x="21600" y="19676"/>
                  </a:cubicBezTo>
                </a:path>
                <a:path w="21600" h="19676" stroke="0" extrusionOk="0">
                  <a:moveTo>
                    <a:pt x="8911" y="0"/>
                  </a:moveTo>
                  <a:cubicBezTo>
                    <a:pt x="16637" y="3499"/>
                    <a:pt x="21600" y="11195"/>
                    <a:pt x="21600" y="19676"/>
                  </a:cubicBezTo>
                  <a:lnTo>
                    <a:pt x="0" y="19676"/>
                  </a:lnTo>
                  <a:close/>
                </a:path>
              </a:pathLst>
            </a:custGeom>
            <a:noFill/>
            <a:ln w="9525">
              <a:solidFill>
                <a:schemeClr val="tx1"/>
              </a:solidFill>
              <a:round/>
              <a:headEnd/>
              <a:tailEnd type="triangle" w="med" len="med"/>
            </a:ln>
          </p:spPr>
          <p:txBody>
            <a:bodyPr wrap="none" anchor="ctr"/>
            <a:lstStyle/>
            <a:p>
              <a:endParaRPr lang="it-IT"/>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it-IT" smtClean="0"/>
              <a:t>Il processo: questo sconosciuto </a:t>
            </a:r>
          </a:p>
        </p:txBody>
      </p:sp>
      <p:sp>
        <p:nvSpPr>
          <p:cNvPr id="43011" name="Rectangle 3"/>
          <p:cNvSpPr>
            <a:spLocks noGrp="1" noChangeArrowheads="1"/>
          </p:cNvSpPr>
          <p:nvPr>
            <p:ph type="body" idx="1"/>
          </p:nvPr>
        </p:nvSpPr>
        <p:spPr/>
        <p:txBody>
          <a:bodyPr/>
          <a:lstStyle/>
          <a:p>
            <a:pPr eaLnBrk="1" hangingPunct="1">
              <a:buFontTx/>
              <a:buNone/>
            </a:pPr>
            <a:r>
              <a:rPr lang="it-IT" smtClean="0"/>
              <a:t>Ogni processo e' rappresentato dal suo </a:t>
            </a:r>
            <a:r>
              <a:rPr lang="it-IT" b="1" smtClean="0"/>
              <a:t>Blocco di Controllo dei Processi (Process Control Block ) </a:t>
            </a:r>
            <a:r>
              <a:rPr lang="it-IT" smtClean="0"/>
              <a:t>che contiene informazione riguardo a </a:t>
            </a:r>
          </a:p>
          <a:p>
            <a:pPr lvl="1" eaLnBrk="1" hangingPunct="1"/>
            <a:r>
              <a:rPr lang="it-IT" smtClean="0"/>
              <a:t>Stato del processo</a:t>
            </a:r>
          </a:p>
          <a:p>
            <a:pPr lvl="1" eaLnBrk="1" hangingPunct="1"/>
            <a:r>
              <a:rPr lang="it-IT" smtClean="0"/>
              <a:t>Program Counter</a:t>
            </a:r>
          </a:p>
          <a:p>
            <a:pPr lvl="1" eaLnBrk="1" hangingPunct="1"/>
            <a:r>
              <a:rPr lang="it-IT" smtClean="0"/>
              <a:t>Registri della CPU</a:t>
            </a:r>
          </a:p>
          <a:p>
            <a:pPr lvl="1" eaLnBrk="1" hangingPunct="1"/>
            <a:r>
              <a:rPr lang="it-IT" smtClean="0"/>
              <a:t>Informazioni per la schedulazione (priorita', puntatore al successivo, ...)</a:t>
            </a:r>
          </a:p>
          <a:p>
            <a:pPr lvl="1" eaLnBrk="1" hangingPunct="1"/>
            <a:r>
              <a:rPr lang="it-IT" smtClean="0"/>
              <a:t>Informazioni per la gestione della memoria del processo</a:t>
            </a:r>
          </a:p>
          <a:p>
            <a:pPr lvl="1" eaLnBrk="1" hangingPunct="1"/>
            <a:r>
              <a:rPr lang="it-IT" smtClean="0"/>
              <a:t>Stato dei canali di I/O, dei file aperti, delle richieste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spcBef>
                <a:spcPct val="10000"/>
              </a:spcBef>
            </a:pPr>
            <a:r>
              <a:rPr lang="it-IT" sz="2800" smtClean="0"/>
              <a:t>Il processo: questo sconosciuto </a:t>
            </a:r>
          </a:p>
        </p:txBody>
      </p:sp>
      <p:sp>
        <p:nvSpPr>
          <p:cNvPr id="2052" name="Rectangle 3"/>
          <p:cNvSpPr>
            <a:spLocks noGrp="1" noChangeArrowheads="1"/>
          </p:cNvSpPr>
          <p:nvPr>
            <p:ph type="body" idx="1"/>
          </p:nvPr>
        </p:nvSpPr>
        <p:spPr/>
        <p:txBody>
          <a:bodyPr/>
          <a:lstStyle/>
          <a:p>
            <a:pPr eaLnBrk="1" hangingPunct="1">
              <a:spcBef>
                <a:spcPct val="10000"/>
              </a:spcBef>
            </a:pPr>
            <a:r>
              <a:rPr lang="it-IT" sz="2400" smtClean="0"/>
              <a:t>Il PCB di un processo</a:t>
            </a:r>
          </a:p>
        </p:txBody>
      </p:sp>
      <p:graphicFrame>
        <p:nvGraphicFramePr>
          <p:cNvPr id="2050" name="Object 0"/>
          <p:cNvGraphicFramePr>
            <a:graphicFrameLocks noChangeAspect="1"/>
          </p:cNvGraphicFramePr>
          <p:nvPr/>
        </p:nvGraphicFramePr>
        <p:xfrm>
          <a:off x="4568825" y="1828800"/>
          <a:ext cx="3203575" cy="4826000"/>
        </p:xfrm>
        <a:graphic>
          <a:graphicData uri="http://schemas.openxmlformats.org/presentationml/2006/ole">
            <p:oleObj spid="_x0000_s2050" name="Documento" r:id="rId3" imgW="2848680" imgH="4292640" progId="Word.Document.8">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it-IT" smtClean="0"/>
              <a:t>Avanzamento di un processo</a:t>
            </a:r>
          </a:p>
        </p:txBody>
      </p:sp>
      <p:grpSp>
        <p:nvGrpSpPr>
          <p:cNvPr id="44035" name="Group 3"/>
          <p:cNvGrpSpPr>
            <a:grpSpLocks/>
          </p:cNvGrpSpPr>
          <p:nvPr/>
        </p:nvGrpSpPr>
        <p:grpSpPr bwMode="auto">
          <a:xfrm>
            <a:off x="1236663" y="1600200"/>
            <a:ext cx="6451600" cy="5116513"/>
            <a:chOff x="779" y="1008"/>
            <a:chExt cx="4064" cy="3223"/>
          </a:xfrm>
        </p:grpSpPr>
        <p:sp>
          <p:nvSpPr>
            <p:cNvPr id="44036" name="Rectangle 4"/>
            <p:cNvSpPr>
              <a:spLocks noChangeArrowheads="1"/>
            </p:cNvSpPr>
            <p:nvPr/>
          </p:nvSpPr>
          <p:spPr bwMode="auto">
            <a:xfrm>
              <a:off x="779" y="1008"/>
              <a:ext cx="219" cy="195"/>
            </a:xfrm>
            <a:prstGeom prst="rect">
              <a:avLst/>
            </a:prstGeom>
            <a:noFill/>
            <a:ln w="9525">
              <a:noFill/>
              <a:miter lim="800000"/>
              <a:headEnd/>
              <a:tailEnd/>
            </a:ln>
          </p:spPr>
          <p:txBody>
            <a:bodyPr wrap="none" lIns="0" tIns="0" rIns="0" bIns="0">
              <a:spAutoFit/>
            </a:bodyPr>
            <a:lstStyle/>
            <a:p>
              <a:pPr eaLnBrk="0" hangingPunct="0"/>
              <a:r>
                <a:rPr lang="it-IT" sz="1700" b="1">
                  <a:solidFill>
                    <a:srgbClr val="000000"/>
                  </a:solidFill>
                </a:rPr>
                <a:t>P0</a:t>
              </a:r>
              <a:endParaRPr lang="it-IT"/>
            </a:p>
          </p:txBody>
        </p:sp>
        <p:sp>
          <p:nvSpPr>
            <p:cNvPr id="44037" name="Rectangle 5"/>
            <p:cNvSpPr>
              <a:spLocks noChangeArrowheads="1"/>
            </p:cNvSpPr>
            <p:nvPr/>
          </p:nvSpPr>
          <p:spPr bwMode="auto">
            <a:xfrm>
              <a:off x="3876" y="1008"/>
              <a:ext cx="219" cy="195"/>
            </a:xfrm>
            <a:prstGeom prst="rect">
              <a:avLst/>
            </a:prstGeom>
            <a:noFill/>
            <a:ln w="9525">
              <a:noFill/>
              <a:miter lim="800000"/>
              <a:headEnd/>
              <a:tailEnd/>
            </a:ln>
          </p:spPr>
          <p:txBody>
            <a:bodyPr wrap="none" lIns="0" tIns="0" rIns="0" bIns="0">
              <a:spAutoFit/>
            </a:bodyPr>
            <a:lstStyle/>
            <a:p>
              <a:pPr eaLnBrk="0" hangingPunct="0"/>
              <a:r>
                <a:rPr lang="it-IT" sz="1700" b="1">
                  <a:solidFill>
                    <a:srgbClr val="000000"/>
                  </a:solidFill>
                </a:rPr>
                <a:t>P1</a:t>
              </a:r>
              <a:endParaRPr lang="it-IT"/>
            </a:p>
          </p:txBody>
        </p:sp>
        <p:sp>
          <p:nvSpPr>
            <p:cNvPr id="44038" name="Line 6"/>
            <p:cNvSpPr>
              <a:spLocks noChangeShapeType="1"/>
            </p:cNvSpPr>
            <p:nvPr/>
          </p:nvSpPr>
          <p:spPr bwMode="auto">
            <a:xfrm flipV="1">
              <a:off x="848" y="1341"/>
              <a:ext cx="1" cy="2890"/>
            </a:xfrm>
            <a:prstGeom prst="line">
              <a:avLst/>
            </a:prstGeom>
            <a:noFill/>
            <a:ln w="17463">
              <a:solidFill>
                <a:srgbClr val="000000"/>
              </a:solidFill>
              <a:round/>
              <a:headEnd/>
              <a:tailEnd/>
            </a:ln>
          </p:spPr>
          <p:txBody>
            <a:bodyPr/>
            <a:lstStyle/>
            <a:p>
              <a:endParaRPr lang="it-IT"/>
            </a:p>
          </p:txBody>
        </p:sp>
        <p:sp>
          <p:nvSpPr>
            <p:cNvPr id="44039" name="Line 7"/>
            <p:cNvSpPr>
              <a:spLocks noChangeShapeType="1"/>
            </p:cNvSpPr>
            <p:nvPr/>
          </p:nvSpPr>
          <p:spPr bwMode="auto">
            <a:xfrm>
              <a:off x="3945" y="1341"/>
              <a:ext cx="1" cy="2890"/>
            </a:xfrm>
            <a:prstGeom prst="line">
              <a:avLst/>
            </a:prstGeom>
            <a:noFill/>
            <a:ln w="17463">
              <a:solidFill>
                <a:srgbClr val="000000"/>
              </a:solidFill>
              <a:round/>
              <a:headEnd/>
              <a:tailEnd/>
            </a:ln>
          </p:spPr>
          <p:txBody>
            <a:bodyPr/>
            <a:lstStyle/>
            <a:p>
              <a:endParaRPr lang="it-IT"/>
            </a:p>
          </p:txBody>
        </p:sp>
        <p:sp>
          <p:nvSpPr>
            <p:cNvPr id="44040" name="Rectangle 8"/>
            <p:cNvSpPr>
              <a:spLocks noChangeArrowheads="1"/>
            </p:cNvSpPr>
            <p:nvPr/>
          </p:nvSpPr>
          <p:spPr bwMode="auto">
            <a:xfrm>
              <a:off x="1880" y="1008"/>
              <a:ext cx="1194" cy="195"/>
            </a:xfrm>
            <a:prstGeom prst="rect">
              <a:avLst/>
            </a:prstGeom>
            <a:noFill/>
            <a:ln w="9525">
              <a:noFill/>
              <a:miter lim="800000"/>
              <a:headEnd/>
              <a:tailEnd/>
            </a:ln>
          </p:spPr>
          <p:txBody>
            <a:bodyPr wrap="none" lIns="0" tIns="0" rIns="0" bIns="0">
              <a:spAutoFit/>
            </a:bodyPr>
            <a:lstStyle/>
            <a:p>
              <a:pPr eaLnBrk="0" hangingPunct="0"/>
              <a:r>
                <a:rPr lang="it-IT" sz="1700" b="1">
                  <a:solidFill>
                    <a:srgbClr val="000000"/>
                  </a:solidFill>
                </a:rPr>
                <a:t>Sistema Operativo</a:t>
              </a:r>
              <a:endParaRPr lang="it-IT"/>
            </a:p>
          </p:txBody>
        </p:sp>
        <p:sp>
          <p:nvSpPr>
            <p:cNvPr id="44041" name="Line 9"/>
            <p:cNvSpPr>
              <a:spLocks noChangeShapeType="1"/>
            </p:cNvSpPr>
            <p:nvPr/>
          </p:nvSpPr>
          <p:spPr bwMode="auto">
            <a:xfrm>
              <a:off x="779" y="1341"/>
              <a:ext cx="1" cy="481"/>
            </a:xfrm>
            <a:prstGeom prst="line">
              <a:avLst/>
            </a:prstGeom>
            <a:noFill/>
            <a:ln w="17463">
              <a:solidFill>
                <a:srgbClr val="000000"/>
              </a:solidFill>
              <a:round/>
              <a:headEnd/>
              <a:tailEnd/>
            </a:ln>
          </p:spPr>
          <p:txBody>
            <a:bodyPr/>
            <a:lstStyle/>
            <a:p>
              <a:endParaRPr lang="it-IT"/>
            </a:p>
          </p:txBody>
        </p:sp>
        <p:sp>
          <p:nvSpPr>
            <p:cNvPr id="44042" name="Line 10"/>
            <p:cNvSpPr>
              <a:spLocks noChangeShapeType="1"/>
            </p:cNvSpPr>
            <p:nvPr/>
          </p:nvSpPr>
          <p:spPr bwMode="auto">
            <a:xfrm flipV="1">
              <a:off x="779" y="3955"/>
              <a:ext cx="1" cy="276"/>
            </a:xfrm>
            <a:prstGeom prst="line">
              <a:avLst/>
            </a:prstGeom>
            <a:noFill/>
            <a:ln w="17463">
              <a:solidFill>
                <a:srgbClr val="000000"/>
              </a:solidFill>
              <a:round/>
              <a:headEnd/>
              <a:tailEnd/>
            </a:ln>
          </p:spPr>
          <p:txBody>
            <a:bodyPr/>
            <a:lstStyle/>
            <a:p>
              <a:endParaRPr lang="it-IT"/>
            </a:p>
          </p:txBody>
        </p:sp>
        <p:sp>
          <p:nvSpPr>
            <p:cNvPr id="44043" name="Line 11"/>
            <p:cNvSpPr>
              <a:spLocks noChangeShapeType="1"/>
            </p:cNvSpPr>
            <p:nvPr/>
          </p:nvSpPr>
          <p:spPr bwMode="auto">
            <a:xfrm>
              <a:off x="3876" y="2510"/>
              <a:ext cx="1" cy="620"/>
            </a:xfrm>
            <a:prstGeom prst="line">
              <a:avLst/>
            </a:prstGeom>
            <a:noFill/>
            <a:ln w="17463">
              <a:solidFill>
                <a:srgbClr val="000000"/>
              </a:solidFill>
              <a:round/>
              <a:headEnd/>
              <a:tailEnd/>
            </a:ln>
          </p:spPr>
          <p:txBody>
            <a:bodyPr/>
            <a:lstStyle/>
            <a:p>
              <a:endParaRPr lang="it-IT"/>
            </a:p>
          </p:txBody>
        </p:sp>
        <p:sp>
          <p:nvSpPr>
            <p:cNvPr id="44044" name="Rectangle 12"/>
            <p:cNvSpPr>
              <a:spLocks noChangeArrowheads="1"/>
            </p:cNvSpPr>
            <p:nvPr/>
          </p:nvSpPr>
          <p:spPr bwMode="auto">
            <a:xfrm>
              <a:off x="1536" y="1822"/>
              <a:ext cx="1928" cy="207"/>
            </a:xfrm>
            <a:prstGeom prst="rect">
              <a:avLst/>
            </a:prstGeom>
            <a:solidFill>
              <a:srgbClr val="FFFFFF"/>
            </a:solidFill>
            <a:ln w="17463">
              <a:solidFill>
                <a:srgbClr val="000000"/>
              </a:solidFill>
              <a:miter lim="800000"/>
              <a:headEnd/>
              <a:tailEnd/>
            </a:ln>
          </p:spPr>
          <p:txBody>
            <a:bodyPr/>
            <a:lstStyle/>
            <a:p>
              <a:endParaRPr lang="it-IT"/>
            </a:p>
          </p:txBody>
        </p:sp>
        <p:sp>
          <p:nvSpPr>
            <p:cNvPr id="44045" name="Rectangle 13"/>
            <p:cNvSpPr>
              <a:spLocks noChangeArrowheads="1"/>
            </p:cNvSpPr>
            <p:nvPr/>
          </p:nvSpPr>
          <p:spPr bwMode="auto">
            <a:xfrm>
              <a:off x="1536" y="2303"/>
              <a:ext cx="1928" cy="208"/>
            </a:xfrm>
            <a:prstGeom prst="rect">
              <a:avLst/>
            </a:prstGeom>
            <a:solidFill>
              <a:srgbClr val="FFFFFF"/>
            </a:solidFill>
            <a:ln w="17463">
              <a:solidFill>
                <a:srgbClr val="000000"/>
              </a:solidFill>
              <a:miter lim="800000"/>
              <a:headEnd/>
              <a:tailEnd/>
            </a:ln>
          </p:spPr>
          <p:txBody>
            <a:bodyPr/>
            <a:lstStyle/>
            <a:p>
              <a:endParaRPr lang="it-IT"/>
            </a:p>
          </p:txBody>
        </p:sp>
        <p:sp>
          <p:nvSpPr>
            <p:cNvPr id="44046" name="Rectangle 14"/>
            <p:cNvSpPr>
              <a:spLocks noChangeArrowheads="1"/>
            </p:cNvSpPr>
            <p:nvPr/>
          </p:nvSpPr>
          <p:spPr bwMode="auto">
            <a:xfrm>
              <a:off x="1536" y="3748"/>
              <a:ext cx="1928" cy="208"/>
            </a:xfrm>
            <a:prstGeom prst="rect">
              <a:avLst/>
            </a:prstGeom>
            <a:solidFill>
              <a:srgbClr val="FFFFFF"/>
            </a:solidFill>
            <a:ln w="17463">
              <a:solidFill>
                <a:srgbClr val="000000"/>
              </a:solidFill>
              <a:miter lim="800000"/>
              <a:headEnd/>
              <a:tailEnd/>
            </a:ln>
          </p:spPr>
          <p:txBody>
            <a:bodyPr/>
            <a:lstStyle/>
            <a:p>
              <a:endParaRPr lang="it-IT"/>
            </a:p>
          </p:txBody>
        </p:sp>
        <p:sp>
          <p:nvSpPr>
            <p:cNvPr id="44047" name="Rectangle 15"/>
            <p:cNvSpPr>
              <a:spLocks noChangeArrowheads="1"/>
            </p:cNvSpPr>
            <p:nvPr/>
          </p:nvSpPr>
          <p:spPr bwMode="auto">
            <a:xfrm>
              <a:off x="1536" y="3129"/>
              <a:ext cx="1928" cy="208"/>
            </a:xfrm>
            <a:prstGeom prst="rect">
              <a:avLst/>
            </a:prstGeom>
            <a:solidFill>
              <a:srgbClr val="FFFFFF"/>
            </a:solidFill>
            <a:ln w="17463">
              <a:solidFill>
                <a:srgbClr val="000000"/>
              </a:solidFill>
              <a:miter lim="800000"/>
              <a:headEnd/>
              <a:tailEnd/>
            </a:ln>
          </p:spPr>
          <p:txBody>
            <a:bodyPr/>
            <a:lstStyle/>
            <a:p>
              <a:endParaRPr lang="it-IT"/>
            </a:p>
          </p:txBody>
        </p:sp>
        <p:sp>
          <p:nvSpPr>
            <p:cNvPr id="44048" name="Rectangle 16"/>
            <p:cNvSpPr>
              <a:spLocks noChangeArrowheads="1"/>
            </p:cNvSpPr>
            <p:nvPr/>
          </p:nvSpPr>
          <p:spPr bwMode="auto">
            <a:xfrm>
              <a:off x="2225" y="2043"/>
              <a:ext cx="165"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a:t>
              </a:r>
              <a:endParaRPr lang="it-IT"/>
            </a:p>
          </p:txBody>
        </p:sp>
        <p:sp>
          <p:nvSpPr>
            <p:cNvPr id="44049" name="Rectangle 17"/>
            <p:cNvSpPr>
              <a:spLocks noChangeArrowheads="1"/>
            </p:cNvSpPr>
            <p:nvPr/>
          </p:nvSpPr>
          <p:spPr bwMode="auto">
            <a:xfrm>
              <a:off x="2225" y="3488"/>
              <a:ext cx="165"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a:t>
              </a:r>
              <a:endParaRPr lang="it-IT"/>
            </a:p>
          </p:txBody>
        </p:sp>
        <p:sp>
          <p:nvSpPr>
            <p:cNvPr id="44050" name="Line 18"/>
            <p:cNvSpPr>
              <a:spLocks noChangeShapeType="1"/>
            </p:cNvSpPr>
            <p:nvPr/>
          </p:nvSpPr>
          <p:spPr bwMode="auto">
            <a:xfrm>
              <a:off x="4358" y="1341"/>
              <a:ext cx="1" cy="2890"/>
            </a:xfrm>
            <a:prstGeom prst="line">
              <a:avLst/>
            </a:prstGeom>
            <a:noFill/>
            <a:ln w="17463">
              <a:solidFill>
                <a:srgbClr val="000000"/>
              </a:solidFill>
              <a:round/>
              <a:headEnd/>
              <a:tailEnd type="triangle" w="med" len="med"/>
            </a:ln>
          </p:spPr>
          <p:txBody>
            <a:bodyPr/>
            <a:lstStyle/>
            <a:p>
              <a:endParaRPr lang="it-IT"/>
            </a:p>
          </p:txBody>
        </p:sp>
        <p:sp>
          <p:nvSpPr>
            <p:cNvPr id="44051" name="Rectangle 19"/>
            <p:cNvSpPr>
              <a:spLocks noChangeArrowheads="1"/>
            </p:cNvSpPr>
            <p:nvPr/>
          </p:nvSpPr>
          <p:spPr bwMode="auto">
            <a:xfrm>
              <a:off x="1875" y="1837"/>
              <a:ext cx="1356"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Salva lo stato in PCB0</a:t>
              </a:r>
              <a:endParaRPr lang="it-IT"/>
            </a:p>
          </p:txBody>
        </p:sp>
        <p:sp>
          <p:nvSpPr>
            <p:cNvPr id="44052" name="Rectangle 20"/>
            <p:cNvSpPr>
              <a:spLocks noChangeArrowheads="1"/>
            </p:cNvSpPr>
            <p:nvPr/>
          </p:nvSpPr>
          <p:spPr bwMode="auto">
            <a:xfrm>
              <a:off x="1754" y="2319"/>
              <a:ext cx="1627"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Ripristina lo stato da PCB1</a:t>
              </a:r>
              <a:endParaRPr lang="it-IT"/>
            </a:p>
          </p:txBody>
        </p:sp>
        <p:sp>
          <p:nvSpPr>
            <p:cNvPr id="44053" name="Rectangle 21"/>
            <p:cNvSpPr>
              <a:spLocks noChangeArrowheads="1"/>
            </p:cNvSpPr>
            <p:nvPr/>
          </p:nvSpPr>
          <p:spPr bwMode="auto">
            <a:xfrm>
              <a:off x="1875" y="3144"/>
              <a:ext cx="1356"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Salva lo stato in PCB1</a:t>
              </a:r>
              <a:endParaRPr lang="it-IT"/>
            </a:p>
          </p:txBody>
        </p:sp>
        <p:sp>
          <p:nvSpPr>
            <p:cNvPr id="44054" name="Rectangle 22"/>
            <p:cNvSpPr>
              <a:spLocks noChangeArrowheads="1"/>
            </p:cNvSpPr>
            <p:nvPr/>
          </p:nvSpPr>
          <p:spPr bwMode="auto">
            <a:xfrm>
              <a:off x="1754" y="3763"/>
              <a:ext cx="1627"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Ripristina lo stato da PCB0</a:t>
              </a:r>
              <a:endParaRPr lang="it-IT"/>
            </a:p>
          </p:txBody>
        </p:sp>
        <p:sp>
          <p:nvSpPr>
            <p:cNvPr id="44055" name="Line 23"/>
            <p:cNvSpPr>
              <a:spLocks noChangeShapeType="1"/>
            </p:cNvSpPr>
            <p:nvPr/>
          </p:nvSpPr>
          <p:spPr bwMode="auto">
            <a:xfrm>
              <a:off x="3876" y="2579"/>
              <a:ext cx="69" cy="1"/>
            </a:xfrm>
            <a:prstGeom prst="line">
              <a:avLst/>
            </a:prstGeom>
            <a:noFill/>
            <a:ln w="17463">
              <a:solidFill>
                <a:srgbClr val="000000"/>
              </a:solidFill>
              <a:round/>
              <a:headEnd/>
              <a:tailEnd/>
            </a:ln>
          </p:spPr>
          <p:txBody>
            <a:bodyPr/>
            <a:lstStyle/>
            <a:p>
              <a:endParaRPr lang="it-IT"/>
            </a:p>
          </p:txBody>
        </p:sp>
        <p:sp>
          <p:nvSpPr>
            <p:cNvPr id="44056" name="Line 24"/>
            <p:cNvSpPr>
              <a:spLocks noChangeShapeType="1"/>
            </p:cNvSpPr>
            <p:nvPr/>
          </p:nvSpPr>
          <p:spPr bwMode="auto">
            <a:xfrm>
              <a:off x="3876" y="2717"/>
              <a:ext cx="69" cy="1"/>
            </a:xfrm>
            <a:prstGeom prst="line">
              <a:avLst/>
            </a:prstGeom>
            <a:noFill/>
            <a:ln w="17463">
              <a:solidFill>
                <a:srgbClr val="000000"/>
              </a:solidFill>
              <a:round/>
              <a:headEnd/>
              <a:tailEnd/>
            </a:ln>
          </p:spPr>
          <p:txBody>
            <a:bodyPr/>
            <a:lstStyle/>
            <a:p>
              <a:endParaRPr lang="it-IT"/>
            </a:p>
          </p:txBody>
        </p:sp>
        <p:sp>
          <p:nvSpPr>
            <p:cNvPr id="44057" name="Line 25"/>
            <p:cNvSpPr>
              <a:spLocks noChangeShapeType="1"/>
            </p:cNvSpPr>
            <p:nvPr/>
          </p:nvSpPr>
          <p:spPr bwMode="auto">
            <a:xfrm>
              <a:off x="3876" y="2854"/>
              <a:ext cx="69" cy="1"/>
            </a:xfrm>
            <a:prstGeom prst="line">
              <a:avLst/>
            </a:prstGeom>
            <a:noFill/>
            <a:ln w="17463">
              <a:solidFill>
                <a:srgbClr val="000000"/>
              </a:solidFill>
              <a:round/>
              <a:headEnd/>
              <a:tailEnd/>
            </a:ln>
          </p:spPr>
          <p:txBody>
            <a:bodyPr/>
            <a:lstStyle/>
            <a:p>
              <a:endParaRPr lang="it-IT"/>
            </a:p>
          </p:txBody>
        </p:sp>
        <p:sp>
          <p:nvSpPr>
            <p:cNvPr id="44058" name="Line 26"/>
            <p:cNvSpPr>
              <a:spLocks noChangeShapeType="1"/>
            </p:cNvSpPr>
            <p:nvPr/>
          </p:nvSpPr>
          <p:spPr bwMode="auto">
            <a:xfrm>
              <a:off x="3876" y="2992"/>
              <a:ext cx="69" cy="1"/>
            </a:xfrm>
            <a:prstGeom prst="line">
              <a:avLst/>
            </a:prstGeom>
            <a:noFill/>
            <a:ln w="17463">
              <a:solidFill>
                <a:srgbClr val="000000"/>
              </a:solidFill>
              <a:round/>
              <a:headEnd/>
              <a:tailEnd/>
            </a:ln>
          </p:spPr>
          <p:txBody>
            <a:bodyPr/>
            <a:lstStyle/>
            <a:p>
              <a:endParaRPr lang="it-IT"/>
            </a:p>
          </p:txBody>
        </p:sp>
        <p:sp>
          <p:nvSpPr>
            <p:cNvPr id="44059" name="Line 27"/>
            <p:cNvSpPr>
              <a:spLocks noChangeShapeType="1"/>
            </p:cNvSpPr>
            <p:nvPr/>
          </p:nvSpPr>
          <p:spPr bwMode="auto">
            <a:xfrm>
              <a:off x="779" y="4024"/>
              <a:ext cx="69" cy="1"/>
            </a:xfrm>
            <a:prstGeom prst="line">
              <a:avLst/>
            </a:prstGeom>
            <a:noFill/>
            <a:ln w="17463">
              <a:solidFill>
                <a:srgbClr val="000000"/>
              </a:solidFill>
              <a:round/>
              <a:headEnd/>
              <a:tailEnd/>
            </a:ln>
          </p:spPr>
          <p:txBody>
            <a:bodyPr/>
            <a:lstStyle/>
            <a:p>
              <a:endParaRPr lang="it-IT"/>
            </a:p>
          </p:txBody>
        </p:sp>
        <p:sp>
          <p:nvSpPr>
            <p:cNvPr id="44060" name="Line 28"/>
            <p:cNvSpPr>
              <a:spLocks noChangeShapeType="1"/>
            </p:cNvSpPr>
            <p:nvPr/>
          </p:nvSpPr>
          <p:spPr bwMode="auto">
            <a:xfrm>
              <a:off x="779" y="4093"/>
              <a:ext cx="69" cy="1"/>
            </a:xfrm>
            <a:prstGeom prst="line">
              <a:avLst/>
            </a:prstGeom>
            <a:noFill/>
            <a:ln w="17463">
              <a:solidFill>
                <a:srgbClr val="000000"/>
              </a:solidFill>
              <a:round/>
              <a:headEnd/>
              <a:tailEnd/>
            </a:ln>
          </p:spPr>
          <p:txBody>
            <a:bodyPr/>
            <a:lstStyle/>
            <a:p>
              <a:endParaRPr lang="it-IT"/>
            </a:p>
          </p:txBody>
        </p:sp>
        <p:sp>
          <p:nvSpPr>
            <p:cNvPr id="44061" name="Line 29"/>
            <p:cNvSpPr>
              <a:spLocks noChangeShapeType="1"/>
            </p:cNvSpPr>
            <p:nvPr/>
          </p:nvSpPr>
          <p:spPr bwMode="auto">
            <a:xfrm>
              <a:off x="779" y="4162"/>
              <a:ext cx="69" cy="1"/>
            </a:xfrm>
            <a:prstGeom prst="line">
              <a:avLst/>
            </a:prstGeom>
            <a:noFill/>
            <a:ln w="17463">
              <a:solidFill>
                <a:srgbClr val="000000"/>
              </a:solidFill>
              <a:round/>
              <a:headEnd/>
              <a:tailEnd/>
            </a:ln>
          </p:spPr>
          <p:txBody>
            <a:bodyPr/>
            <a:lstStyle/>
            <a:p>
              <a:endParaRPr lang="it-IT"/>
            </a:p>
          </p:txBody>
        </p:sp>
        <p:sp>
          <p:nvSpPr>
            <p:cNvPr id="44062" name="Line 30"/>
            <p:cNvSpPr>
              <a:spLocks noChangeShapeType="1"/>
            </p:cNvSpPr>
            <p:nvPr/>
          </p:nvSpPr>
          <p:spPr bwMode="auto">
            <a:xfrm>
              <a:off x="779" y="1409"/>
              <a:ext cx="69" cy="1"/>
            </a:xfrm>
            <a:prstGeom prst="line">
              <a:avLst/>
            </a:prstGeom>
            <a:noFill/>
            <a:ln w="17463">
              <a:solidFill>
                <a:srgbClr val="000000"/>
              </a:solidFill>
              <a:round/>
              <a:headEnd/>
              <a:tailEnd/>
            </a:ln>
          </p:spPr>
          <p:txBody>
            <a:bodyPr/>
            <a:lstStyle/>
            <a:p>
              <a:endParaRPr lang="it-IT"/>
            </a:p>
          </p:txBody>
        </p:sp>
        <p:sp>
          <p:nvSpPr>
            <p:cNvPr id="44063" name="Line 31"/>
            <p:cNvSpPr>
              <a:spLocks noChangeShapeType="1"/>
            </p:cNvSpPr>
            <p:nvPr/>
          </p:nvSpPr>
          <p:spPr bwMode="auto">
            <a:xfrm>
              <a:off x="779" y="1547"/>
              <a:ext cx="69" cy="1"/>
            </a:xfrm>
            <a:prstGeom prst="line">
              <a:avLst/>
            </a:prstGeom>
            <a:noFill/>
            <a:ln w="17463">
              <a:solidFill>
                <a:srgbClr val="000000"/>
              </a:solidFill>
              <a:round/>
              <a:headEnd/>
              <a:tailEnd/>
            </a:ln>
          </p:spPr>
          <p:txBody>
            <a:bodyPr/>
            <a:lstStyle/>
            <a:p>
              <a:endParaRPr lang="it-IT"/>
            </a:p>
          </p:txBody>
        </p:sp>
        <p:sp>
          <p:nvSpPr>
            <p:cNvPr id="44064" name="Line 32"/>
            <p:cNvSpPr>
              <a:spLocks noChangeShapeType="1"/>
            </p:cNvSpPr>
            <p:nvPr/>
          </p:nvSpPr>
          <p:spPr bwMode="auto">
            <a:xfrm>
              <a:off x="779" y="1685"/>
              <a:ext cx="69" cy="1"/>
            </a:xfrm>
            <a:prstGeom prst="line">
              <a:avLst/>
            </a:prstGeom>
            <a:noFill/>
            <a:ln w="17463">
              <a:solidFill>
                <a:srgbClr val="000000"/>
              </a:solidFill>
              <a:round/>
              <a:headEnd/>
              <a:tailEnd/>
            </a:ln>
          </p:spPr>
          <p:txBody>
            <a:bodyPr/>
            <a:lstStyle/>
            <a:p>
              <a:endParaRPr lang="it-IT"/>
            </a:p>
          </p:txBody>
        </p:sp>
        <p:sp>
          <p:nvSpPr>
            <p:cNvPr id="44065" name="Rectangle 33"/>
            <p:cNvSpPr>
              <a:spLocks noChangeArrowheads="1"/>
            </p:cNvSpPr>
            <p:nvPr/>
          </p:nvSpPr>
          <p:spPr bwMode="auto">
            <a:xfrm>
              <a:off x="4427" y="3970"/>
              <a:ext cx="416" cy="198"/>
            </a:xfrm>
            <a:prstGeom prst="rect">
              <a:avLst/>
            </a:prstGeom>
            <a:noFill/>
            <a:ln w="9525">
              <a:noFill/>
              <a:miter lim="800000"/>
              <a:headEnd/>
              <a:tailEnd/>
            </a:ln>
          </p:spPr>
          <p:txBody>
            <a:bodyPr wrap="none" lIns="0" tIns="0" rIns="0" bIns="0">
              <a:spAutoFit/>
            </a:bodyPr>
            <a:lstStyle/>
            <a:p>
              <a:pPr eaLnBrk="0" hangingPunct="0"/>
              <a:r>
                <a:rPr lang="it-IT" sz="1700">
                  <a:solidFill>
                    <a:srgbClr val="000000"/>
                  </a:solidFill>
                </a:rPr>
                <a:t>tempo</a:t>
              </a:r>
              <a:endParaRPr lang="it-IT"/>
            </a:p>
          </p:txBody>
        </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1"/>
          <p:cNvSpPr>
            <a:spLocks noGrp="1"/>
          </p:cNvSpPr>
          <p:nvPr>
            <p:ph type="title"/>
          </p:nvPr>
        </p:nvSpPr>
        <p:spPr/>
        <p:txBody>
          <a:bodyPr/>
          <a:lstStyle/>
          <a:p>
            <a:r>
              <a:rPr lang="it-IT" smtClean="0"/>
              <a:t>Domande</a:t>
            </a:r>
          </a:p>
        </p:txBody>
      </p:sp>
      <p:sp>
        <p:nvSpPr>
          <p:cNvPr id="45059" name="Segnaposto contenuto 2"/>
          <p:cNvSpPr>
            <a:spLocks noGrp="1"/>
          </p:cNvSpPr>
          <p:nvPr>
            <p:ph idx="1"/>
          </p:nvPr>
        </p:nvSpPr>
        <p:spPr/>
        <p:txBody>
          <a:bodyPr/>
          <a:lstStyle/>
          <a:p>
            <a:pPr>
              <a:buFontTx/>
              <a:buNone/>
            </a:pPr>
            <a:endParaRPr lang="it-IT" smtClean="0"/>
          </a:p>
          <a:p>
            <a:r>
              <a:rPr lang="it-IT" b="1" smtClean="0"/>
              <a:t>Il processo: questo sconosciuto </a:t>
            </a:r>
            <a:br>
              <a:rPr lang="it-IT" b="1" smtClean="0"/>
            </a:br>
            <a:r>
              <a:rPr lang="it-IT" smtClean="0"/>
              <a:t>Come deve esser fatto un processo se vogliamo interrompere la sua esecuzione?</a:t>
            </a:r>
          </a:p>
          <a:p>
            <a:endParaRPr lang="it-IT" smtClean="0"/>
          </a:p>
          <a:p>
            <a:r>
              <a:rPr lang="it-IT" b="1" smtClean="0"/>
              <a:t>La gestione della risorsa CPU-Scheduling</a:t>
            </a:r>
            <a:br>
              <a:rPr lang="it-IT" b="1" smtClean="0"/>
            </a:br>
            <a:r>
              <a:rPr lang="it-IT" smtClean="0"/>
              <a:t>Come possiamo gestire la coda dei processi che combattono per la CPU?</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it-IT" b="1" smtClean="0"/>
              <a:t>La gestione della risorsa CPU-Scheduling</a:t>
            </a:r>
            <a:endParaRPr lang="it-IT" smtClean="0"/>
          </a:p>
        </p:txBody>
      </p:sp>
      <p:sp>
        <p:nvSpPr>
          <p:cNvPr id="46083" name="Rectangle 3"/>
          <p:cNvSpPr>
            <a:spLocks noGrp="1" noChangeArrowheads="1"/>
          </p:cNvSpPr>
          <p:nvPr>
            <p:ph type="body" idx="1"/>
          </p:nvPr>
        </p:nvSpPr>
        <p:spPr/>
        <p:txBody>
          <a:bodyPr/>
          <a:lstStyle/>
          <a:p>
            <a:pPr eaLnBrk="1" hangingPunct="1">
              <a:buFontTx/>
              <a:buNone/>
            </a:pPr>
            <a:r>
              <a:rPr lang="it-IT" smtClean="0"/>
              <a:t>Nei sistemi uniprocessore anche se molti processi sono attivi solo UNO puo' ottenere il controllo della CPU. E' necessario definire metodi per decidere:</a:t>
            </a:r>
          </a:p>
          <a:p>
            <a:pPr lvl="1" eaLnBrk="1" hangingPunct="1"/>
            <a:r>
              <a:rPr lang="it-IT" smtClean="0"/>
              <a:t>quale processo</a:t>
            </a:r>
          </a:p>
          <a:p>
            <a:pPr lvl="1" eaLnBrk="1" hangingPunct="1"/>
            <a:r>
              <a:rPr lang="it-IT" smtClean="0"/>
              <a:t>per quanto tempo </a:t>
            </a:r>
          </a:p>
          <a:p>
            <a:pPr eaLnBrk="1" hangingPunct="1">
              <a:buFontTx/>
              <a:buNone/>
            </a:pPr>
            <a:r>
              <a:rPr lang="it-IT" smtClean="0"/>
              <a:t>merita o puo' ottenere il controllo della CPU.</a:t>
            </a:r>
          </a:p>
          <a:p>
            <a:pPr eaLnBrk="1" hangingPunct="1">
              <a:buFontTx/>
              <a:buNone/>
            </a:pPr>
            <a:endParaRPr lang="it-IT" smtClean="0"/>
          </a:p>
          <a:p>
            <a:pPr eaLnBrk="1" hangingPunct="1">
              <a:buFontTx/>
              <a:buNone/>
            </a:pPr>
            <a:r>
              <a:rPr lang="it-IT" smtClean="0"/>
              <a:t>Tale compito e' detto SCHEDULAZIONE (o scheduling).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r>
              <a:rPr lang="it-IT" smtClean="0"/>
              <a:t>Cosa abbiamo costruito fino ad adesso?</a:t>
            </a:r>
          </a:p>
        </p:txBody>
      </p:sp>
      <p:sp>
        <p:nvSpPr>
          <p:cNvPr id="4" name="Ovale 3"/>
          <p:cNvSpPr/>
          <p:nvPr/>
        </p:nvSpPr>
        <p:spPr>
          <a:xfrm>
            <a:off x="2000250" y="3571875"/>
            <a:ext cx="4857750" cy="2571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Macchina che parla il Linguaggio L</a:t>
            </a:r>
          </a:p>
        </p:txBody>
      </p:sp>
      <p:sp>
        <p:nvSpPr>
          <p:cNvPr id="5" name="CasellaDiTesto 4"/>
          <p:cNvSpPr txBox="1">
            <a:spLocks noChangeArrowheads="1"/>
          </p:cNvSpPr>
          <p:nvPr/>
        </p:nvSpPr>
        <p:spPr bwMode="auto">
          <a:xfrm>
            <a:off x="3286125" y="3071813"/>
            <a:ext cx="1928813" cy="461962"/>
          </a:xfrm>
          <a:prstGeom prst="rect">
            <a:avLst/>
          </a:prstGeom>
          <a:noFill/>
          <a:ln w="9525">
            <a:noFill/>
            <a:miter lim="800000"/>
            <a:headEnd/>
            <a:tailEnd/>
          </a:ln>
        </p:spPr>
        <p:txBody>
          <a:bodyPr>
            <a:spAutoFit/>
          </a:bodyPr>
          <a:lstStyle/>
          <a:p>
            <a:r>
              <a:rPr lang="it-IT" i="1"/>
              <a:t>Programma</a:t>
            </a:r>
            <a:r>
              <a:rPr lang="it-IT" i="1" baseline="-25000"/>
              <a:t>L</a:t>
            </a:r>
            <a:endParaRPr lang="it-IT" b="1" i="1" baseline="-25000"/>
          </a:p>
        </p:txBody>
      </p:sp>
      <p:sp>
        <p:nvSpPr>
          <p:cNvPr id="13317" name="Rettangolo 5"/>
          <p:cNvSpPr>
            <a:spLocks noChangeArrowheads="1"/>
          </p:cNvSpPr>
          <p:nvPr/>
        </p:nvSpPr>
        <p:spPr bwMode="auto">
          <a:xfrm>
            <a:off x="4572000" y="1428750"/>
            <a:ext cx="4572000" cy="1452563"/>
          </a:xfrm>
          <a:prstGeom prst="rect">
            <a:avLst/>
          </a:prstGeom>
          <a:noFill/>
          <a:ln w="9525">
            <a:noFill/>
            <a:miter lim="800000"/>
            <a:headEnd/>
            <a:tailEnd/>
          </a:ln>
        </p:spPr>
        <p:txBody>
          <a:bodyPr>
            <a:spAutoFit/>
          </a:bodyPr>
          <a:lstStyle/>
          <a:p>
            <a:pPr lvl="1"/>
            <a:r>
              <a:rPr lang="en-US" sz="1800" b="1"/>
              <a:t>Linguaggio L</a:t>
            </a:r>
            <a:endParaRPr lang="en-US" sz="1400" b="1"/>
          </a:p>
          <a:p>
            <a:pPr lvl="1"/>
            <a:r>
              <a:rPr lang="en-US" sz="1100"/>
              <a:t>SPOSTA &lt;OP_A&gt; &lt;OP_B&gt;</a:t>
            </a:r>
          </a:p>
          <a:p>
            <a:pPr lvl="1">
              <a:spcBef>
                <a:spcPct val="80000"/>
              </a:spcBef>
            </a:pPr>
            <a:r>
              <a:rPr lang="en-US" sz="1100"/>
              <a:t>SALTA &lt;OP_A&gt;, SALTA_SE_&gt;  &lt;OP_A&gt;, …</a:t>
            </a:r>
          </a:p>
          <a:p>
            <a:pPr lvl="1">
              <a:spcBef>
                <a:spcPct val="80000"/>
              </a:spcBef>
            </a:pPr>
            <a:r>
              <a:rPr lang="en-US" sz="1100"/>
              <a:t>SOMMA &lt;OP_A&gt; &lt;OP_B&gt;</a:t>
            </a:r>
          </a:p>
          <a:p>
            <a:pPr lvl="1">
              <a:spcBef>
                <a:spcPct val="80000"/>
              </a:spcBef>
            </a:pPr>
            <a:r>
              <a:rPr lang="en-US" sz="1100"/>
              <a:t>COMPARA &lt;OP_A&gt; &lt;OP_B&gt;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it-IT" b="1" smtClean="0"/>
              <a:t>La gestione della risorsa CPU-Scheduling</a:t>
            </a:r>
            <a:endParaRPr lang="it-IT" smtClean="0"/>
          </a:p>
        </p:txBody>
      </p:sp>
      <p:sp>
        <p:nvSpPr>
          <p:cNvPr id="47107" name="Rectangle 3"/>
          <p:cNvSpPr>
            <a:spLocks noGrp="1" noChangeArrowheads="1"/>
          </p:cNvSpPr>
          <p:nvPr>
            <p:ph type="body" idx="1"/>
          </p:nvPr>
        </p:nvSpPr>
        <p:spPr/>
        <p:txBody>
          <a:bodyPr/>
          <a:lstStyle/>
          <a:p>
            <a:pPr eaLnBrk="1" hangingPunct="1">
              <a:buFontTx/>
              <a:buNone/>
            </a:pPr>
            <a:r>
              <a:rPr lang="it-IT" b="1" dirty="0" smtClean="0"/>
              <a:t>L’algoritmo</a:t>
            </a:r>
          </a:p>
          <a:p>
            <a:pPr eaLnBrk="1" hangingPunct="1">
              <a:buFontTx/>
              <a:buNone/>
            </a:pPr>
            <a:r>
              <a:rPr lang="it-IT" dirty="0" smtClean="0"/>
              <a:t>1.	Esegui un processo P fino a quando non </a:t>
            </a:r>
            <a:r>
              <a:rPr lang="it-IT" dirty="0" err="1" smtClean="0"/>
              <a:t>puo'</a:t>
            </a:r>
            <a:r>
              <a:rPr lang="it-IT" dirty="0" smtClean="0"/>
              <a:t> evolvere oltre (ad es. richiede una risorsa non disponibile</a:t>
            </a:r>
            <a:r>
              <a:rPr lang="it-IT" dirty="0" smtClean="0"/>
              <a:t>) o fino a che si decide </a:t>
            </a:r>
            <a:r>
              <a:rPr lang="it-IT" smtClean="0"/>
              <a:t>essere utile</a:t>
            </a:r>
            <a:endParaRPr lang="it-IT" smtClean="0"/>
          </a:p>
          <a:p>
            <a:pPr eaLnBrk="1" hangingPunct="1">
              <a:buFontTx/>
              <a:buNone/>
            </a:pPr>
            <a:r>
              <a:rPr lang="it-IT" dirty="0" smtClean="0"/>
              <a:t>2.	Allora togli al processo P il controllo della CPU</a:t>
            </a:r>
          </a:p>
          <a:p>
            <a:pPr eaLnBrk="1" hangingPunct="1">
              <a:buFontTx/>
              <a:buNone/>
            </a:pPr>
            <a:r>
              <a:rPr lang="it-IT" dirty="0" smtClean="0"/>
              <a:t>3.	Scegli tra i processi PRONTI il nuovo processo Q a cui affidare il controllo della CPU</a:t>
            </a:r>
          </a:p>
          <a:p>
            <a:pPr eaLnBrk="1" hangingPunct="1">
              <a:buFontTx/>
              <a:buNone/>
            </a:pPr>
            <a:r>
              <a:rPr lang="it-IT" dirty="0" smtClean="0"/>
              <a:t>4.	Torna in 1 con P uguale a Q.</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spcBef>
                <a:spcPts val="1200"/>
              </a:spcBef>
            </a:pPr>
            <a:r>
              <a:rPr lang="it-IT" sz="2800" b="1" smtClean="0"/>
              <a:t>La gestione della risorsa CPU-Scheduling</a:t>
            </a:r>
            <a:endParaRPr lang="it-IT" sz="2800" smtClean="0"/>
          </a:p>
        </p:txBody>
      </p:sp>
      <p:graphicFrame>
        <p:nvGraphicFramePr>
          <p:cNvPr id="3074" name="Object 1024"/>
          <p:cNvGraphicFramePr>
            <a:graphicFrameLocks noChangeAspect="1"/>
          </p:cNvGraphicFramePr>
          <p:nvPr/>
        </p:nvGraphicFramePr>
        <p:xfrm>
          <a:off x="300038" y="2028825"/>
          <a:ext cx="9377362" cy="5972175"/>
        </p:xfrm>
        <a:graphic>
          <a:graphicData uri="http://schemas.openxmlformats.org/presentationml/2006/ole">
            <p:oleObj spid="_x0000_s3074" name="Documento" r:id="rId3" imgW="5539680" imgH="5172120" progId="Word.Document.8">
              <p:embed/>
            </p:oleObj>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spcBef>
                <a:spcPts val="1200"/>
              </a:spcBef>
            </a:pPr>
            <a:r>
              <a:rPr lang="it-IT" sz="2800" b="1" smtClean="0"/>
              <a:t>La gestione della risorsa CPU-Scheduling</a:t>
            </a:r>
            <a:endParaRPr lang="it-IT" sz="2800" smtClean="0"/>
          </a:p>
        </p:txBody>
      </p:sp>
      <p:graphicFrame>
        <p:nvGraphicFramePr>
          <p:cNvPr id="4098" name="Object 1024"/>
          <p:cNvGraphicFramePr>
            <a:graphicFrameLocks noChangeAspect="1"/>
          </p:cNvGraphicFramePr>
          <p:nvPr>
            <p:ph type="body" idx="1"/>
          </p:nvPr>
        </p:nvGraphicFramePr>
        <p:xfrm>
          <a:off x="1752600" y="1600200"/>
          <a:ext cx="5562600" cy="4776788"/>
        </p:xfrm>
        <a:graphic>
          <a:graphicData uri="http://schemas.openxmlformats.org/presentationml/2006/ole">
            <p:oleObj spid="_x0000_s4098" name="Microsoft Drawing" r:id="rId3" imgW="4432320" imgH="3807000" progId="">
              <p:embed/>
            </p:oleObj>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spcBef>
                <a:spcPts val="1200"/>
              </a:spcBef>
            </a:pPr>
            <a:r>
              <a:rPr lang="it-IT" sz="2800" b="1" smtClean="0"/>
              <a:t>La gestione della risorsa CPU-Scheduling</a:t>
            </a:r>
            <a:endParaRPr lang="it-IT" sz="2800" smtClean="0"/>
          </a:p>
        </p:txBody>
      </p:sp>
      <p:graphicFrame>
        <p:nvGraphicFramePr>
          <p:cNvPr id="5122" name="Object 0"/>
          <p:cNvGraphicFramePr>
            <a:graphicFrameLocks noChangeAspect="1"/>
          </p:cNvGraphicFramePr>
          <p:nvPr>
            <p:ph type="body" idx="1"/>
          </p:nvPr>
        </p:nvGraphicFramePr>
        <p:xfrm>
          <a:off x="1152525" y="1371600"/>
          <a:ext cx="6837363" cy="4724400"/>
        </p:xfrm>
        <a:graphic>
          <a:graphicData uri="http://schemas.openxmlformats.org/presentationml/2006/ole">
            <p:oleObj spid="_x0000_s5122" name="Microsoft Drawing" r:id="rId3" imgW="4978440" imgH="2997360" progId="">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spcBef>
                <a:spcPts val="1200"/>
              </a:spcBef>
            </a:pPr>
            <a:r>
              <a:rPr lang="it-IT" sz="2800" b="1" smtClean="0"/>
              <a:t>La gestione della risorsa CPU-Scheduling</a:t>
            </a:r>
            <a:endParaRPr lang="it-IT" sz="2800" smtClean="0"/>
          </a:p>
        </p:txBody>
      </p:sp>
      <p:sp>
        <p:nvSpPr>
          <p:cNvPr id="48131" name="Rectangle 3"/>
          <p:cNvSpPr>
            <a:spLocks noGrp="1" noChangeArrowheads="1"/>
          </p:cNvSpPr>
          <p:nvPr>
            <p:ph type="body" idx="1"/>
          </p:nvPr>
        </p:nvSpPr>
        <p:spPr>
          <a:xfrm>
            <a:off x="457200" y="1676400"/>
            <a:ext cx="8305800" cy="4114800"/>
          </a:xfrm>
        </p:spPr>
        <p:txBody>
          <a:bodyPr/>
          <a:lstStyle/>
          <a:p>
            <a:pPr algn="just" eaLnBrk="1" hangingPunct="1">
              <a:lnSpc>
                <a:spcPct val="90000"/>
              </a:lnSpc>
              <a:spcBef>
                <a:spcPts val="1200"/>
              </a:spcBef>
              <a:buFontTx/>
              <a:buNone/>
            </a:pPr>
            <a:r>
              <a:rPr lang="it-IT" smtClean="0">
                <a:latin typeface="Palatino" pitchFamily="18" charset="0"/>
              </a:rPr>
              <a:t>Lo </a:t>
            </a:r>
            <a:r>
              <a:rPr lang="it-IT" i="1" smtClean="0">
                <a:latin typeface="Palatino" pitchFamily="18" charset="0"/>
              </a:rPr>
              <a:t>scheduling</a:t>
            </a:r>
            <a:r>
              <a:rPr lang="it-IT" smtClean="0">
                <a:latin typeface="Palatino" pitchFamily="18" charset="0"/>
              </a:rPr>
              <a:t> puo' aver luogo in una delle quattro situazioni seguenti</a:t>
            </a:r>
            <a:r>
              <a:rPr lang="it-IT" sz="3200" smtClean="0">
                <a:latin typeface="Palatino" pitchFamily="18" charset="0"/>
              </a:rPr>
              <a:t>:</a:t>
            </a:r>
          </a:p>
          <a:p>
            <a:pPr lvl="1" algn="just" eaLnBrk="1" hangingPunct="1">
              <a:lnSpc>
                <a:spcPct val="90000"/>
              </a:lnSpc>
              <a:spcBef>
                <a:spcPts val="1200"/>
              </a:spcBef>
            </a:pPr>
            <a:r>
              <a:rPr lang="it-IT" smtClean="0">
                <a:latin typeface="Palatino" pitchFamily="18" charset="0"/>
              </a:rPr>
              <a:t>Il passaggio di un processo da ATTIVO in PRONTO</a:t>
            </a:r>
          </a:p>
          <a:p>
            <a:pPr lvl="1" algn="just" eaLnBrk="1" hangingPunct="1">
              <a:lnSpc>
                <a:spcPct val="90000"/>
              </a:lnSpc>
              <a:spcBef>
                <a:spcPts val="1200"/>
              </a:spcBef>
            </a:pPr>
            <a:r>
              <a:rPr lang="it-IT" smtClean="0">
                <a:latin typeface="Palatino" pitchFamily="18" charset="0"/>
              </a:rPr>
              <a:t>Il passaggio di un processo dallo stato di IN ATTESA ad uno stato di PRONTO (ad es. e' avvenuto un </a:t>
            </a:r>
            <a:r>
              <a:rPr lang="it-IT" i="1" smtClean="0">
                <a:latin typeface="Palatino" pitchFamily="18" charset="0"/>
              </a:rPr>
              <a:t>interrupt</a:t>
            </a:r>
            <a:r>
              <a:rPr lang="it-IT" smtClean="0">
                <a:latin typeface="Palatino" pitchFamily="18" charset="0"/>
              </a:rPr>
              <a:t>)</a:t>
            </a:r>
          </a:p>
          <a:p>
            <a:pPr lvl="1" algn="just" eaLnBrk="1" hangingPunct="1">
              <a:lnSpc>
                <a:spcPct val="90000"/>
              </a:lnSpc>
              <a:spcBef>
                <a:spcPts val="1200"/>
              </a:spcBef>
            </a:pPr>
            <a:r>
              <a:rPr lang="it-IT" smtClean="0">
                <a:latin typeface="Palatino" pitchFamily="18" charset="0"/>
              </a:rPr>
              <a:t>Il passaggio di un processo dallo stato di ATTIVO ad uno stato di IN ATTESA (ad es. e' avvenuto un </a:t>
            </a:r>
            <a:r>
              <a:rPr lang="it-IT" i="1" smtClean="0">
                <a:latin typeface="Palatino" pitchFamily="18" charset="0"/>
              </a:rPr>
              <a:t>interrupt</a:t>
            </a:r>
            <a:r>
              <a:rPr lang="it-IT" smtClean="0">
                <a:latin typeface="Palatino" pitchFamily="18" charset="0"/>
              </a:rPr>
              <a:t>)</a:t>
            </a:r>
          </a:p>
          <a:p>
            <a:pPr lvl="1" algn="just" eaLnBrk="1" hangingPunct="1">
              <a:lnSpc>
                <a:spcPct val="90000"/>
              </a:lnSpc>
            </a:pPr>
            <a:r>
              <a:rPr lang="it-IT" smtClean="0">
                <a:latin typeface="Palatino" pitchFamily="18" charset="0"/>
              </a:rPr>
              <a:t>Un processo termina</a:t>
            </a:r>
            <a:endParaRPr lang="it-IT" sz="20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it-IT" smtClean="0"/>
              <a:t>Politiche di Scheduling</a:t>
            </a:r>
          </a:p>
        </p:txBody>
      </p:sp>
      <p:sp>
        <p:nvSpPr>
          <p:cNvPr id="49155" name="Rectangle 3"/>
          <p:cNvSpPr>
            <a:spLocks noGrp="1" noChangeArrowheads="1"/>
          </p:cNvSpPr>
          <p:nvPr>
            <p:ph type="body" idx="1"/>
          </p:nvPr>
        </p:nvSpPr>
        <p:spPr/>
        <p:txBody>
          <a:bodyPr/>
          <a:lstStyle/>
          <a:p>
            <a:pPr algn="just" eaLnBrk="1" hangingPunct="1"/>
            <a:r>
              <a:rPr lang="it-IT" smtClean="0">
                <a:latin typeface="Palatino" pitchFamily="18" charset="0"/>
              </a:rPr>
              <a:t>Le tecniche algoritmiche per la gestione dello </a:t>
            </a:r>
            <a:r>
              <a:rPr lang="it-IT" i="1" smtClean="0">
                <a:latin typeface="Palatino" pitchFamily="18" charset="0"/>
              </a:rPr>
              <a:t>scheduling</a:t>
            </a:r>
            <a:r>
              <a:rPr lang="it-IT" smtClean="0">
                <a:latin typeface="Palatino" pitchFamily="18" charset="0"/>
              </a:rPr>
              <a:t> si possono raggruppare in alcune classi piu' importanti:</a:t>
            </a:r>
          </a:p>
          <a:p>
            <a:pPr lvl="1" algn="just" eaLnBrk="1" hangingPunct="1"/>
            <a:r>
              <a:rPr lang="it-IT" smtClean="0">
                <a:latin typeface="Palatino" pitchFamily="18" charset="0"/>
              </a:rPr>
              <a:t>algoritmi FIFO</a:t>
            </a:r>
          </a:p>
          <a:p>
            <a:pPr lvl="1" algn="just" eaLnBrk="1" hangingPunct="1"/>
            <a:r>
              <a:rPr lang="it-IT" smtClean="0">
                <a:latin typeface="Palatino" pitchFamily="18" charset="0"/>
              </a:rPr>
              <a:t>algoritmi Shortest-Job-First</a:t>
            </a:r>
          </a:p>
          <a:p>
            <a:pPr lvl="1" algn="just" eaLnBrk="1" hangingPunct="1"/>
            <a:r>
              <a:rPr lang="it-IT" smtClean="0">
                <a:latin typeface="Palatino" pitchFamily="18" charset="0"/>
              </a:rPr>
              <a:t>algoritmi basati su priorita'</a:t>
            </a:r>
          </a:p>
          <a:p>
            <a:pPr lvl="1" algn="just" eaLnBrk="1" hangingPunct="1"/>
            <a:r>
              <a:rPr lang="it-IT" smtClean="0">
                <a:latin typeface="Palatino" pitchFamily="18" charset="0"/>
              </a:rPr>
              <a:t>algoritmi </a:t>
            </a:r>
            <a:r>
              <a:rPr lang="it-IT" i="1" smtClean="0">
                <a:latin typeface="Palatino" pitchFamily="18" charset="0"/>
              </a:rPr>
              <a:t>Round-Robin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algn="just" eaLnBrk="1" hangingPunct="1"/>
            <a:r>
              <a:rPr lang="it-IT" smtClean="0"/>
              <a:t>Politiche di Scheduling</a:t>
            </a:r>
          </a:p>
        </p:txBody>
      </p:sp>
      <p:sp>
        <p:nvSpPr>
          <p:cNvPr id="6148" name="Rectangle 3"/>
          <p:cNvSpPr>
            <a:spLocks noGrp="1" noChangeArrowheads="1"/>
          </p:cNvSpPr>
          <p:nvPr>
            <p:ph type="body" idx="1"/>
          </p:nvPr>
        </p:nvSpPr>
        <p:spPr/>
        <p:txBody>
          <a:bodyPr/>
          <a:lstStyle/>
          <a:p>
            <a:pPr algn="just" eaLnBrk="1" hangingPunct="1">
              <a:tabLst>
                <a:tab pos="6402388" algn="l"/>
              </a:tabLst>
            </a:pPr>
            <a:r>
              <a:rPr lang="it-IT" smtClean="0"/>
              <a:t>Round-Robin</a:t>
            </a:r>
          </a:p>
          <a:p>
            <a:pPr lvl="1" algn="just" eaLnBrk="1" hangingPunct="1">
              <a:tabLst>
                <a:tab pos="6402388" algn="l"/>
              </a:tabLst>
            </a:pPr>
            <a:r>
              <a:rPr lang="it-IT" smtClean="0"/>
              <a:t>coda circolare</a:t>
            </a:r>
          </a:p>
          <a:p>
            <a:pPr lvl="1" algn="just" eaLnBrk="1" hangingPunct="1">
              <a:tabLst>
                <a:tab pos="6402388" algn="l"/>
              </a:tabLst>
            </a:pPr>
            <a:r>
              <a:rPr lang="it-IT" smtClean="0"/>
              <a:t>quanto di tempo, </a:t>
            </a:r>
            <a:r>
              <a:rPr lang="it-IT" smtClean="0">
                <a:latin typeface="Symbol" pitchFamily="18" charset="2"/>
              </a:rPr>
              <a:t>t</a:t>
            </a:r>
            <a:endParaRPr lang="it-IT" smtClean="0"/>
          </a:p>
          <a:p>
            <a:pPr lvl="1" algn="just" eaLnBrk="1" hangingPunct="1">
              <a:tabLst>
                <a:tab pos="6402388" algn="l"/>
              </a:tabLst>
            </a:pPr>
            <a:r>
              <a:rPr lang="it-IT" smtClean="0"/>
              <a:t>ad ogni processo non</a:t>
            </a:r>
          </a:p>
          <a:p>
            <a:pPr lvl="1" algn="just" eaLnBrk="1" hangingPunct="1">
              <a:spcBef>
                <a:spcPct val="0"/>
              </a:spcBef>
              <a:buFontTx/>
              <a:buNone/>
              <a:tabLst>
                <a:tab pos="6402388" algn="l"/>
              </a:tabLst>
            </a:pPr>
            <a:r>
              <a:rPr lang="it-IT" smtClean="0"/>
              <a:t>   piu’ di un quanto </a:t>
            </a:r>
            <a:r>
              <a:rPr lang="it-IT" smtClean="0">
                <a:latin typeface="Symbol" pitchFamily="18" charset="2"/>
              </a:rPr>
              <a:t>t</a:t>
            </a:r>
          </a:p>
        </p:txBody>
      </p:sp>
      <p:graphicFrame>
        <p:nvGraphicFramePr>
          <p:cNvPr id="6146" name="Object 1024"/>
          <p:cNvGraphicFramePr>
            <a:graphicFrameLocks noChangeAspect="1"/>
          </p:cNvGraphicFramePr>
          <p:nvPr/>
        </p:nvGraphicFramePr>
        <p:xfrm>
          <a:off x="4787900" y="1990725"/>
          <a:ext cx="4065588" cy="3876675"/>
        </p:xfrm>
        <a:graphic>
          <a:graphicData uri="http://schemas.openxmlformats.org/presentationml/2006/ole">
            <p:oleObj spid="_x0000_s6146" name="Documento" r:id="rId3" imgW="3363120" imgH="3401640" progId="Word.Document.8">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algn="just" eaLnBrk="1" hangingPunct="1"/>
            <a:r>
              <a:rPr lang="it-IT" smtClean="0"/>
              <a:t>Round-Robin</a:t>
            </a:r>
          </a:p>
        </p:txBody>
      </p:sp>
      <p:graphicFrame>
        <p:nvGraphicFramePr>
          <p:cNvPr id="7170" name="Object 0"/>
          <p:cNvGraphicFramePr>
            <a:graphicFrameLocks noChangeAspect="1"/>
          </p:cNvGraphicFramePr>
          <p:nvPr>
            <p:ph type="body" idx="1"/>
          </p:nvPr>
        </p:nvGraphicFramePr>
        <p:xfrm>
          <a:off x="685800" y="4586288"/>
          <a:ext cx="7772400" cy="2119312"/>
        </p:xfrm>
        <a:graphic>
          <a:graphicData uri="http://schemas.openxmlformats.org/presentationml/2006/ole">
            <p:oleObj spid="_x0000_s7170" name="Microsoft Drawing" r:id="rId3" imgW="3529080" imgH="961920" progId="">
              <p:embed/>
            </p:oleObj>
          </a:graphicData>
        </a:graphic>
      </p:graphicFrame>
      <p:sp>
        <p:nvSpPr>
          <p:cNvPr id="7172" name="Text Box 4"/>
          <p:cNvSpPr txBox="1">
            <a:spLocks noChangeArrowheads="1"/>
          </p:cNvSpPr>
          <p:nvPr/>
        </p:nvSpPr>
        <p:spPr bwMode="auto">
          <a:xfrm>
            <a:off x="685800" y="2057400"/>
            <a:ext cx="4765675" cy="1562100"/>
          </a:xfrm>
          <a:prstGeom prst="rect">
            <a:avLst/>
          </a:prstGeom>
          <a:noFill/>
          <a:ln w="9525">
            <a:solidFill>
              <a:schemeClr val="tx1"/>
            </a:solidFill>
            <a:miter lim="800000"/>
            <a:headEnd/>
            <a:tailEnd/>
          </a:ln>
        </p:spPr>
        <p:txBody>
          <a:bodyPr wrap="none">
            <a:spAutoFit/>
          </a:bodyPr>
          <a:lstStyle/>
          <a:p>
            <a:pPr eaLnBrk="0" hangingPunct="0"/>
            <a:r>
              <a:rPr lang="it-IT" u="sng">
                <a:latin typeface="Palatino" pitchFamily="18" charset="0"/>
              </a:rPr>
              <a:t>Processo	Tempo di CPU	</a:t>
            </a:r>
          </a:p>
          <a:p>
            <a:pPr eaLnBrk="0" hangingPunct="0"/>
            <a:r>
              <a:rPr lang="it-IT">
                <a:latin typeface="Palatino" pitchFamily="18" charset="0"/>
              </a:rPr>
              <a:t>    P1			24	</a:t>
            </a:r>
          </a:p>
          <a:p>
            <a:pPr eaLnBrk="0" hangingPunct="0"/>
            <a:r>
              <a:rPr lang="it-IT">
                <a:latin typeface="Palatino" pitchFamily="18" charset="0"/>
              </a:rPr>
              <a:t>    P2			 3	</a:t>
            </a:r>
          </a:p>
          <a:p>
            <a:pPr eaLnBrk="0" hangingPunct="0"/>
            <a:r>
              <a:rPr lang="it-IT">
                <a:latin typeface="Palatino" pitchFamily="18" charset="0"/>
              </a:rPr>
              <a:t>    P3			 3	</a:t>
            </a:r>
            <a:endParaRPr lang="it-IT"/>
          </a:p>
        </p:txBody>
      </p:sp>
      <p:sp>
        <p:nvSpPr>
          <p:cNvPr id="7173" name="Text Box 5"/>
          <p:cNvSpPr txBox="1">
            <a:spLocks noChangeArrowheads="1"/>
          </p:cNvSpPr>
          <p:nvPr/>
        </p:nvSpPr>
        <p:spPr bwMode="auto">
          <a:xfrm>
            <a:off x="4632325" y="5943600"/>
            <a:ext cx="4159250" cy="457200"/>
          </a:xfrm>
          <a:prstGeom prst="rect">
            <a:avLst/>
          </a:prstGeom>
          <a:noFill/>
          <a:ln w="9525">
            <a:noFill/>
            <a:miter lim="800000"/>
            <a:headEnd/>
            <a:tailEnd/>
          </a:ln>
        </p:spPr>
        <p:txBody>
          <a:bodyPr wrap="none">
            <a:spAutoFit/>
          </a:bodyPr>
          <a:lstStyle/>
          <a:p>
            <a:pPr eaLnBrk="0" hangingPunct="0"/>
            <a:r>
              <a:rPr lang="it-IT" b="1"/>
              <a:t>Tempo medio d’attesa= 5.6 ms</a:t>
            </a:r>
            <a:endParaRPr lang="it-IT"/>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just" eaLnBrk="1" hangingPunct="1"/>
            <a:r>
              <a:rPr lang="it-IT" smtClean="0"/>
              <a:t>Scheduling: problemi tipici</a:t>
            </a:r>
          </a:p>
        </p:txBody>
      </p:sp>
      <p:sp>
        <p:nvSpPr>
          <p:cNvPr id="50179" name="Rectangle 3"/>
          <p:cNvSpPr>
            <a:spLocks noGrp="1" noChangeArrowheads="1"/>
          </p:cNvSpPr>
          <p:nvPr>
            <p:ph type="body" idx="1"/>
          </p:nvPr>
        </p:nvSpPr>
        <p:spPr>
          <a:xfrm>
            <a:off x="533400" y="1676400"/>
            <a:ext cx="8305800" cy="4114800"/>
          </a:xfrm>
        </p:spPr>
        <p:txBody>
          <a:bodyPr/>
          <a:lstStyle/>
          <a:p>
            <a:pPr marL="0" indent="0" algn="just" eaLnBrk="1" hangingPunct="1">
              <a:buFontTx/>
              <a:buNone/>
            </a:pPr>
            <a:r>
              <a:rPr lang="it-IT" b="1" smtClean="0">
                <a:latin typeface="Palatino" pitchFamily="18" charset="0"/>
              </a:rPr>
              <a:t>Starvation</a:t>
            </a:r>
          </a:p>
          <a:p>
            <a:pPr marL="406400" lvl="1" indent="-230188" eaLnBrk="1" hangingPunct="1"/>
            <a:r>
              <a:rPr lang="it-IT" i="1" smtClean="0">
                <a:latin typeface="Palatino" pitchFamily="18" charset="0"/>
              </a:rPr>
              <a:t>Starvation</a:t>
            </a:r>
            <a:r>
              <a:rPr lang="it-IT" smtClean="0">
                <a:latin typeface="Palatino" pitchFamily="18" charset="0"/>
              </a:rPr>
              <a:t> si riferisce alla situazione in cui un processo che non puo’ avanzare, poiche’ in attesa di una risorsa, attende indefinitamente senza mai terminare la propria computazione.</a:t>
            </a:r>
          </a:p>
          <a:p>
            <a:pPr marL="406400" lvl="1" indent="-230188" eaLnBrk="1" hangingPunct="1"/>
            <a:endParaRPr lang="it-IT" smtClean="0">
              <a:latin typeface="Palatino" pitchFamily="18" charset="0"/>
            </a:endParaRPr>
          </a:p>
          <a:p>
            <a:pPr marL="406400" lvl="1" indent="-230188" eaLnBrk="1" hangingPunct="1"/>
            <a:r>
              <a:rPr lang="it-IT" smtClean="0">
                <a:latin typeface="Palatino" pitchFamily="18" charset="0"/>
              </a:rPr>
              <a:t>Come sottolineato gli algoritmi di scheduling consentono di evitare tali situazioni (es. Round-Robin)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026"/>
          <p:cNvSpPr>
            <a:spLocks noGrp="1" noChangeArrowheads="1"/>
          </p:cNvSpPr>
          <p:nvPr>
            <p:ph type="title"/>
          </p:nvPr>
        </p:nvSpPr>
        <p:spPr/>
        <p:txBody>
          <a:bodyPr/>
          <a:lstStyle/>
          <a:p>
            <a:pPr eaLnBrk="1" hangingPunct="1"/>
            <a:r>
              <a:rPr lang="it-IT" smtClean="0"/>
              <a:t>Storia - Multiprogrammazione (Parallelismo)</a:t>
            </a:r>
          </a:p>
        </p:txBody>
      </p:sp>
      <p:sp>
        <p:nvSpPr>
          <p:cNvPr id="51203" name="Rectangle 1027"/>
          <p:cNvSpPr>
            <a:spLocks noGrp="1" noChangeArrowheads="1"/>
          </p:cNvSpPr>
          <p:nvPr>
            <p:ph type="body" idx="1"/>
          </p:nvPr>
        </p:nvSpPr>
        <p:spPr/>
        <p:txBody>
          <a:bodyPr/>
          <a:lstStyle/>
          <a:p>
            <a:pPr eaLnBrk="1" hangingPunct="1"/>
            <a:r>
              <a:rPr lang="it-IT" smtClean="0"/>
              <a:t>La disponibilità di hardware sempre piu' potente e costoso, e la variabilità dei compiti dei programmi condussero negli anni '70 all'introduzione del concetto di multiprogrammazione.</a:t>
            </a:r>
          </a:p>
          <a:p>
            <a:pPr eaLnBrk="1" hangingPunct="1"/>
            <a:r>
              <a:rPr lang="it-IT" smtClean="0"/>
              <a:t>In un sistema multiprogrammato, più programmi possono essere eseguiti contemporaneamente anche se il processore e' in grado di eseguire sequenzialmente le istruzioni di un solo programma per volta.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it-IT" smtClean="0"/>
              <a:t>Idee Fondamentali per costruire la macchina di Von Neumann</a:t>
            </a:r>
          </a:p>
        </p:txBody>
      </p:sp>
      <p:sp>
        <p:nvSpPr>
          <p:cNvPr id="14339" name="Rectangle 3"/>
          <p:cNvSpPr>
            <a:spLocks noGrp="1" noChangeArrowheads="1"/>
          </p:cNvSpPr>
          <p:nvPr>
            <p:ph type="body" idx="1"/>
          </p:nvPr>
        </p:nvSpPr>
        <p:spPr/>
        <p:txBody>
          <a:bodyPr/>
          <a:lstStyle/>
          <a:p>
            <a:pPr eaLnBrk="1" hangingPunct="1"/>
            <a:endParaRPr lang="it-IT" smtClean="0"/>
          </a:p>
          <a:p>
            <a:pPr eaLnBrk="1" hangingPunct="1"/>
            <a:r>
              <a:rPr lang="it-IT" b="1" smtClean="0"/>
              <a:t>Algoritmo Vitale: </a:t>
            </a:r>
            <a:r>
              <a:rPr lang="it-IT" smtClean="0"/>
              <a:t>Si può pensare ad un algoritmo “vitale” che abbia come scopo quello di eseguire algoritmi </a:t>
            </a:r>
          </a:p>
          <a:p>
            <a:pPr eaLnBrk="1" hangingPunct="1"/>
            <a:r>
              <a:rPr lang="it-IT" b="1" smtClean="0"/>
              <a:t>Dati e algoritmi: </a:t>
            </a:r>
            <a:r>
              <a:rPr lang="it-IT" smtClean="0"/>
              <a:t>Un algoritmo scritto con una certa codifica può essere “dato” di un altro algoritmo</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it-IT" smtClean="0"/>
              <a:t>Storia - Multiprogrammazione (Parallelismo)</a:t>
            </a:r>
          </a:p>
        </p:txBody>
      </p:sp>
      <p:sp>
        <p:nvSpPr>
          <p:cNvPr id="52227" name="Rectangle 3"/>
          <p:cNvSpPr>
            <a:spLocks noGrp="1" noChangeArrowheads="1"/>
          </p:cNvSpPr>
          <p:nvPr>
            <p:ph type="body" idx="1"/>
          </p:nvPr>
        </p:nvSpPr>
        <p:spPr/>
        <p:txBody>
          <a:bodyPr/>
          <a:lstStyle/>
          <a:p>
            <a:pPr eaLnBrk="1" hangingPunct="1"/>
            <a:r>
              <a:rPr lang="it-IT" smtClean="0"/>
              <a:t>La residenza in memoria di piu' programmi attivi, che si alternano nel controllo della CPU, e' detta multiprogrammazione. </a:t>
            </a:r>
          </a:p>
          <a:p>
            <a:pPr eaLnBrk="1" hangingPunct="1"/>
            <a:r>
              <a:rPr lang="it-IT" smtClean="0"/>
              <a:t>La nozione di processo cattura adeguatamente il concetto di programma attivo.</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it-IT" smtClean="0">
                <a:latin typeface="Palatino" pitchFamily="18" charset="0"/>
              </a:rPr>
              <a:t>Interazione tra Processi</a:t>
            </a:r>
          </a:p>
        </p:txBody>
      </p:sp>
      <p:sp>
        <p:nvSpPr>
          <p:cNvPr id="53251" name="Rectangle 3"/>
          <p:cNvSpPr>
            <a:spLocks noGrp="1" noChangeArrowheads="1"/>
          </p:cNvSpPr>
          <p:nvPr>
            <p:ph type="body" idx="1"/>
          </p:nvPr>
        </p:nvSpPr>
        <p:spPr/>
        <p:txBody>
          <a:bodyPr/>
          <a:lstStyle/>
          <a:p>
            <a:pPr eaLnBrk="1" hangingPunct="1"/>
            <a:r>
              <a:rPr lang="it-IT" smtClean="0">
                <a:latin typeface="Palatino" pitchFamily="18" charset="0"/>
              </a:rPr>
              <a:t>Modalita’ di un processo</a:t>
            </a:r>
          </a:p>
          <a:p>
            <a:pPr lvl="1" eaLnBrk="1" hangingPunct="1"/>
            <a:r>
              <a:rPr lang="it-IT" smtClean="0">
                <a:latin typeface="Palatino" pitchFamily="18" charset="0"/>
              </a:rPr>
              <a:t>modo utente</a:t>
            </a:r>
          </a:p>
          <a:p>
            <a:pPr lvl="1" eaLnBrk="1" hangingPunct="1"/>
            <a:r>
              <a:rPr lang="it-IT" smtClean="0">
                <a:latin typeface="Palatino" pitchFamily="18" charset="0"/>
              </a:rPr>
              <a:t>modo supervisore</a:t>
            </a:r>
          </a:p>
          <a:p>
            <a:pPr eaLnBrk="1" hangingPunct="1"/>
            <a:r>
              <a:rPr lang="it-IT" smtClean="0">
                <a:latin typeface="Palatino" pitchFamily="18" charset="0"/>
              </a:rPr>
              <a:t>Processi foreground</a:t>
            </a:r>
          </a:p>
          <a:p>
            <a:pPr eaLnBrk="1" hangingPunct="1"/>
            <a:r>
              <a:rPr lang="it-IT" smtClean="0">
                <a:latin typeface="Palatino" pitchFamily="18" charset="0"/>
              </a:rPr>
              <a:t>Processi background</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olo 1"/>
          <p:cNvSpPr>
            <a:spLocks noGrp="1"/>
          </p:cNvSpPr>
          <p:nvPr>
            <p:ph type="ctrTitle"/>
          </p:nvPr>
        </p:nvSpPr>
        <p:spPr/>
        <p:txBody>
          <a:bodyPr/>
          <a:lstStyle/>
          <a:p>
            <a:r>
              <a:rPr lang="it-IT" smtClean="0"/>
              <a:t>Processi e Convivenza</a:t>
            </a:r>
          </a:p>
        </p:txBody>
      </p:sp>
      <p:sp>
        <p:nvSpPr>
          <p:cNvPr id="54275" name="Sottotitolo 3"/>
          <p:cNvSpPr>
            <a:spLocks noGrp="1"/>
          </p:cNvSpPr>
          <p:nvPr>
            <p:ph type="subTitle" idx="1"/>
          </p:nvPr>
        </p:nvSpPr>
        <p:spPr/>
        <p:txBody>
          <a:bodyPr/>
          <a:lstStyle/>
          <a:p>
            <a:r>
              <a:rPr lang="it-IT" smtClean="0"/>
              <a:t>Problemi tipici</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olo 1"/>
          <p:cNvSpPr>
            <a:spLocks noGrp="1"/>
          </p:cNvSpPr>
          <p:nvPr>
            <p:ph type="title"/>
          </p:nvPr>
        </p:nvSpPr>
        <p:spPr/>
        <p:txBody>
          <a:bodyPr/>
          <a:lstStyle/>
          <a:p>
            <a:r>
              <a:rPr lang="it-IT" smtClean="0"/>
              <a:t>Deadlock</a:t>
            </a:r>
          </a:p>
        </p:txBody>
      </p:sp>
      <p:sp>
        <p:nvSpPr>
          <p:cNvPr id="55299" name="Segnaposto contenuto 2"/>
          <p:cNvSpPr>
            <a:spLocks noGrp="1"/>
          </p:cNvSpPr>
          <p:nvPr>
            <p:ph idx="1"/>
          </p:nvPr>
        </p:nvSpPr>
        <p:spPr/>
        <p:txBody>
          <a:bodyPr/>
          <a:lstStyle/>
          <a:p>
            <a:pPr>
              <a:buFontTx/>
              <a:buNone/>
            </a:pPr>
            <a:r>
              <a:rPr lang="it-IT" smtClean="0"/>
              <a:t>Osserviamo la vita reale!</a:t>
            </a:r>
          </a:p>
        </p:txBody>
      </p:sp>
      <p:sp>
        <p:nvSpPr>
          <p:cNvPr id="4" name="Rettangolo 3"/>
          <p:cNvSpPr/>
          <p:nvPr/>
        </p:nvSpPr>
        <p:spPr>
          <a:xfrm>
            <a:off x="3643313" y="1928813"/>
            <a:ext cx="1000125" cy="42862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 name="Rettangolo 4"/>
          <p:cNvSpPr/>
          <p:nvPr/>
        </p:nvSpPr>
        <p:spPr>
          <a:xfrm rot="16200000">
            <a:off x="4071938" y="-357187"/>
            <a:ext cx="1000125" cy="84296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Rettangolo 5"/>
          <p:cNvSpPr/>
          <p:nvPr/>
        </p:nvSpPr>
        <p:spPr>
          <a:xfrm>
            <a:off x="2857500"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Rettangolo 6"/>
          <p:cNvSpPr/>
          <p:nvPr/>
        </p:nvSpPr>
        <p:spPr>
          <a:xfrm>
            <a:off x="4643438" y="3500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Rettangolo 7"/>
          <p:cNvSpPr/>
          <p:nvPr/>
        </p:nvSpPr>
        <p:spPr>
          <a:xfrm rot="16200000">
            <a:off x="3500437" y="2857501"/>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Rettangolo 8"/>
          <p:cNvSpPr/>
          <p:nvPr/>
        </p:nvSpPr>
        <p:spPr>
          <a:xfrm rot="16200000">
            <a:off x="4071937" y="4643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Rettangolo 9"/>
          <p:cNvSpPr/>
          <p:nvPr/>
        </p:nvSpPr>
        <p:spPr>
          <a:xfrm rot="16200000">
            <a:off x="3500437" y="207168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Rettangolo 10"/>
          <p:cNvSpPr/>
          <p:nvPr/>
        </p:nvSpPr>
        <p:spPr>
          <a:xfrm rot="16200000">
            <a:off x="4071937" y="550068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ttangolo 11"/>
          <p:cNvSpPr/>
          <p:nvPr/>
        </p:nvSpPr>
        <p:spPr>
          <a:xfrm>
            <a:off x="5500688" y="3500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3" name="Rettangolo 12"/>
          <p:cNvSpPr/>
          <p:nvPr/>
        </p:nvSpPr>
        <p:spPr>
          <a:xfrm>
            <a:off x="6286500" y="3500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 name="Rettangolo 13"/>
          <p:cNvSpPr/>
          <p:nvPr/>
        </p:nvSpPr>
        <p:spPr>
          <a:xfrm>
            <a:off x="7143750" y="3500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Rettangolo 14"/>
          <p:cNvSpPr/>
          <p:nvPr/>
        </p:nvSpPr>
        <p:spPr>
          <a:xfrm>
            <a:off x="2000250"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6" name="Rettangolo 15"/>
          <p:cNvSpPr/>
          <p:nvPr/>
        </p:nvSpPr>
        <p:spPr>
          <a:xfrm>
            <a:off x="1143000"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7" name="Rettangolo 16"/>
          <p:cNvSpPr/>
          <p:nvPr/>
        </p:nvSpPr>
        <p:spPr>
          <a:xfrm>
            <a:off x="285750"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strips(downLef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1"/>
          <p:cNvSpPr>
            <a:spLocks noGrp="1"/>
          </p:cNvSpPr>
          <p:nvPr>
            <p:ph type="title"/>
          </p:nvPr>
        </p:nvSpPr>
        <p:spPr/>
        <p:txBody>
          <a:bodyPr/>
          <a:lstStyle/>
          <a:p>
            <a:r>
              <a:rPr lang="it-IT" smtClean="0"/>
              <a:t>Deadlock</a:t>
            </a:r>
          </a:p>
        </p:txBody>
      </p:sp>
      <p:sp>
        <p:nvSpPr>
          <p:cNvPr id="56323" name="Segnaposto contenuto 2"/>
          <p:cNvSpPr>
            <a:spLocks noGrp="1"/>
          </p:cNvSpPr>
          <p:nvPr>
            <p:ph idx="1"/>
          </p:nvPr>
        </p:nvSpPr>
        <p:spPr/>
        <p:txBody>
          <a:bodyPr/>
          <a:lstStyle/>
          <a:p>
            <a:pPr>
              <a:buFontTx/>
              <a:buNone/>
            </a:pPr>
            <a:r>
              <a:rPr lang="it-IT" smtClean="0"/>
              <a:t>Osserviamo la vita reale!</a:t>
            </a:r>
          </a:p>
        </p:txBody>
      </p:sp>
      <p:sp>
        <p:nvSpPr>
          <p:cNvPr id="4" name="Rettangolo 3"/>
          <p:cNvSpPr/>
          <p:nvPr/>
        </p:nvSpPr>
        <p:spPr>
          <a:xfrm>
            <a:off x="3643313" y="1928813"/>
            <a:ext cx="1000125" cy="428625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5" name="Rettangolo 4"/>
          <p:cNvSpPr/>
          <p:nvPr/>
        </p:nvSpPr>
        <p:spPr>
          <a:xfrm rot="16200000">
            <a:off x="4071938" y="-357187"/>
            <a:ext cx="1000125" cy="84296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6" name="Rettangolo 5"/>
          <p:cNvSpPr/>
          <p:nvPr/>
        </p:nvSpPr>
        <p:spPr>
          <a:xfrm rot="696148">
            <a:off x="3357563"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7" name="Rettangolo 6"/>
          <p:cNvSpPr/>
          <p:nvPr/>
        </p:nvSpPr>
        <p:spPr>
          <a:xfrm rot="20698014">
            <a:off x="4286250" y="3500438"/>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Rettangolo 7"/>
          <p:cNvSpPr/>
          <p:nvPr/>
        </p:nvSpPr>
        <p:spPr>
          <a:xfrm rot="15293009">
            <a:off x="3500437" y="3357563"/>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Rettangolo 8"/>
          <p:cNvSpPr/>
          <p:nvPr/>
        </p:nvSpPr>
        <p:spPr>
          <a:xfrm rot="15278370">
            <a:off x="4017962" y="4168776"/>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Rettangolo 9"/>
          <p:cNvSpPr/>
          <p:nvPr/>
        </p:nvSpPr>
        <p:spPr>
          <a:xfrm rot="16200000">
            <a:off x="3500437" y="2571751"/>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Rettangolo 10"/>
          <p:cNvSpPr/>
          <p:nvPr/>
        </p:nvSpPr>
        <p:spPr>
          <a:xfrm rot="16200000">
            <a:off x="4071937" y="5072063"/>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ttangolo 11"/>
          <p:cNvSpPr/>
          <p:nvPr/>
        </p:nvSpPr>
        <p:spPr>
          <a:xfrm rot="20993523">
            <a:off x="4948238" y="3775075"/>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3" name="Rettangolo 12"/>
          <p:cNvSpPr/>
          <p:nvPr/>
        </p:nvSpPr>
        <p:spPr>
          <a:xfrm>
            <a:off x="5643563" y="3357563"/>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4" name="Rettangolo 13"/>
          <p:cNvSpPr/>
          <p:nvPr/>
        </p:nvSpPr>
        <p:spPr>
          <a:xfrm>
            <a:off x="6500813" y="3571875"/>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Rettangolo 14"/>
          <p:cNvSpPr/>
          <p:nvPr/>
        </p:nvSpPr>
        <p:spPr>
          <a:xfrm rot="20772975">
            <a:off x="2595563" y="3724275"/>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6" name="Rettangolo 15"/>
          <p:cNvSpPr/>
          <p:nvPr/>
        </p:nvSpPr>
        <p:spPr>
          <a:xfrm rot="20965564">
            <a:off x="1785938"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7" name="Rettangolo 16"/>
          <p:cNvSpPr/>
          <p:nvPr/>
        </p:nvSpPr>
        <p:spPr>
          <a:xfrm>
            <a:off x="785813" y="4000500"/>
            <a:ext cx="714375"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olo 1"/>
          <p:cNvSpPr>
            <a:spLocks noGrp="1"/>
          </p:cNvSpPr>
          <p:nvPr>
            <p:ph type="title"/>
          </p:nvPr>
        </p:nvSpPr>
        <p:spPr/>
        <p:txBody>
          <a:bodyPr/>
          <a:lstStyle/>
          <a:p>
            <a:r>
              <a:rPr lang="it-IT" smtClean="0"/>
              <a:t>Deadlock: modelliamo</a:t>
            </a:r>
          </a:p>
        </p:txBody>
      </p:sp>
      <p:sp>
        <p:nvSpPr>
          <p:cNvPr id="4" name="Rettangolo 3"/>
          <p:cNvSpPr/>
          <p:nvPr/>
        </p:nvSpPr>
        <p:spPr>
          <a:xfrm>
            <a:off x="3571875" y="3214688"/>
            <a:ext cx="1428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Risorsa</a:t>
            </a:r>
          </a:p>
        </p:txBody>
      </p:sp>
      <p:sp>
        <p:nvSpPr>
          <p:cNvPr id="5" name="Ovale 4"/>
          <p:cNvSpPr/>
          <p:nvPr/>
        </p:nvSpPr>
        <p:spPr>
          <a:xfrm>
            <a:off x="1928813" y="3286125"/>
            <a:ext cx="785812"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P1</a:t>
            </a:r>
          </a:p>
        </p:txBody>
      </p:sp>
      <p:cxnSp>
        <p:nvCxnSpPr>
          <p:cNvPr id="7" name="Connettore 2 6"/>
          <p:cNvCxnSpPr/>
          <p:nvPr/>
        </p:nvCxnSpPr>
        <p:spPr>
          <a:xfrm>
            <a:off x="2786063" y="3643313"/>
            <a:ext cx="64293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350" name="CasellaDiTesto 7"/>
          <p:cNvSpPr txBox="1">
            <a:spLocks noChangeArrowheads="1"/>
          </p:cNvSpPr>
          <p:nvPr/>
        </p:nvSpPr>
        <p:spPr bwMode="auto">
          <a:xfrm>
            <a:off x="2701925" y="3571875"/>
            <a:ext cx="696913" cy="369888"/>
          </a:xfrm>
          <a:prstGeom prst="rect">
            <a:avLst/>
          </a:prstGeom>
          <a:noFill/>
          <a:ln w="9525">
            <a:noFill/>
            <a:miter lim="800000"/>
            <a:headEnd/>
            <a:tailEnd/>
          </a:ln>
        </p:spPr>
        <p:txBody>
          <a:bodyPr wrap="none">
            <a:spAutoFit/>
          </a:bodyPr>
          <a:lstStyle/>
          <a:p>
            <a:r>
              <a:rPr lang="it-IT" sz="1800"/>
              <a:t>vuole</a:t>
            </a:r>
          </a:p>
        </p:txBody>
      </p:sp>
      <p:sp>
        <p:nvSpPr>
          <p:cNvPr id="9" name="Ovale 8"/>
          <p:cNvSpPr/>
          <p:nvPr/>
        </p:nvSpPr>
        <p:spPr>
          <a:xfrm>
            <a:off x="5857875" y="3214688"/>
            <a:ext cx="785813" cy="7858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P2</a:t>
            </a:r>
          </a:p>
        </p:txBody>
      </p:sp>
      <p:cxnSp>
        <p:nvCxnSpPr>
          <p:cNvPr id="10" name="Connettore 2 9"/>
          <p:cNvCxnSpPr/>
          <p:nvPr/>
        </p:nvCxnSpPr>
        <p:spPr>
          <a:xfrm>
            <a:off x="5156200" y="3571875"/>
            <a:ext cx="642938"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57353" name="CasellaDiTesto 10"/>
          <p:cNvSpPr txBox="1">
            <a:spLocks noChangeArrowheads="1"/>
          </p:cNvSpPr>
          <p:nvPr/>
        </p:nvSpPr>
        <p:spPr bwMode="auto">
          <a:xfrm>
            <a:off x="5160963" y="3500438"/>
            <a:ext cx="696912" cy="369887"/>
          </a:xfrm>
          <a:prstGeom prst="rect">
            <a:avLst/>
          </a:prstGeom>
          <a:noFill/>
          <a:ln w="9525">
            <a:noFill/>
            <a:miter lim="800000"/>
            <a:headEnd/>
            <a:tailEnd/>
          </a:ln>
        </p:spPr>
        <p:txBody>
          <a:bodyPr wrap="none">
            <a:spAutoFit/>
          </a:bodyPr>
          <a:lstStyle/>
          <a:p>
            <a:r>
              <a:rPr lang="it-IT" sz="1800"/>
              <a:t>vuole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olo 1"/>
          <p:cNvSpPr>
            <a:spLocks noGrp="1"/>
          </p:cNvSpPr>
          <p:nvPr>
            <p:ph type="title"/>
          </p:nvPr>
        </p:nvSpPr>
        <p:spPr/>
        <p:txBody>
          <a:bodyPr/>
          <a:lstStyle/>
          <a:p>
            <a:r>
              <a:rPr lang="it-IT" smtClean="0"/>
              <a:t>Deadlock</a:t>
            </a:r>
          </a:p>
        </p:txBody>
      </p:sp>
      <p:sp>
        <p:nvSpPr>
          <p:cNvPr id="58371" name="Segnaposto contenuto 2"/>
          <p:cNvSpPr>
            <a:spLocks noGrp="1"/>
          </p:cNvSpPr>
          <p:nvPr>
            <p:ph idx="1"/>
          </p:nvPr>
        </p:nvSpPr>
        <p:spPr>
          <a:xfrm>
            <a:off x="685800" y="1371600"/>
            <a:ext cx="3957638" cy="4724400"/>
          </a:xfrm>
        </p:spPr>
        <p:txBody>
          <a:bodyPr/>
          <a:lstStyle/>
          <a:p>
            <a:r>
              <a:rPr lang="it-IT" smtClean="0"/>
              <a:t>5 filosofi passano la vita pensando e mangiando</a:t>
            </a:r>
          </a:p>
          <a:p>
            <a:r>
              <a:rPr lang="it-IT" smtClean="0"/>
              <a:t>I filosofi condividono un tavolo rotondo con 5 posti.</a:t>
            </a:r>
          </a:p>
          <a:p>
            <a:r>
              <a:rPr lang="it-IT" smtClean="0"/>
              <a:t>Un filosofo per mangiaredeve usare due bacchette</a:t>
            </a:r>
          </a:p>
          <a:p>
            <a:endParaRPr lang="it-IT" smtClean="0"/>
          </a:p>
        </p:txBody>
      </p:sp>
      <p:pic>
        <p:nvPicPr>
          <p:cNvPr id="58372" name="Picture 2"/>
          <p:cNvPicPr>
            <a:picLocks noChangeAspect="1" noChangeArrowheads="1"/>
          </p:cNvPicPr>
          <p:nvPr/>
        </p:nvPicPr>
        <p:blipFill>
          <a:blip r:embed="rId2" cstate="print"/>
          <a:srcRect/>
          <a:stretch>
            <a:fillRect/>
          </a:stretch>
        </p:blipFill>
        <p:spPr bwMode="auto">
          <a:xfrm>
            <a:off x="4643438" y="2286000"/>
            <a:ext cx="3352800"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olo 1"/>
          <p:cNvSpPr>
            <a:spLocks noGrp="1"/>
          </p:cNvSpPr>
          <p:nvPr>
            <p:ph type="title"/>
          </p:nvPr>
        </p:nvSpPr>
        <p:spPr/>
        <p:txBody>
          <a:bodyPr/>
          <a:lstStyle/>
          <a:p>
            <a:r>
              <a:rPr lang="it-IT" smtClean="0"/>
              <a:t>Deadlock</a:t>
            </a:r>
          </a:p>
        </p:txBody>
      </p:sp>
      <p:sp>
        <p:nvSpPr>
          <p:cNvPr id="59395" name="Segnaposto contenuto 2"/>
          <p:cNvSpPr>
            <a:spLocks noGrp="1"/>
          </p:cNvSpPr>
          <p:nvPr>
            <p:ph idx="1"/>
          </p:nvPr>
        </p:nvSpPr>
        <p:spPr/>
        <p:txBody>
          <a:bodyPr/>
          <a:lstStyle/>
          <a:p>
            <a:r>
              <a:rPr lang="it-IT" smtClean="0"/>
              <a:t>Esistono più processi che vogliono accedere a delle risorse</a:t>
            </a:r>
          </a:p>
          <a:p>
            <a:r>
              <a:rPr lang="it-IT" smtClean="0"/>
              <a:t>Il deadlock avviene quando questi decidono di accedere alle stesse risorse</a:t>
            </a:r>
          </a:p>
          <a:p>
            <a:endParaRPr lang="it-IT" smtClean="0"/>
          </a:p>
        </p:txBody>
      </p:sp>
      <p:sp>
        <p:nvSpPr>
          <p:cNvPr id="4" name="Rettangolo 3"/>
          <p:cNvSpPr/>
          <p:nvPr/>
        </p:nvSpPr>
        <p:spPr>
          <a:xfrm>
            <a:off x="3571875" y="5273675"/>
            <a:ext cx="1428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Risorsa2</a:t>
            </a:r>
          </a:p>
        </p:txBody>
      </p:sp>
      <p:sp>
        <p:nvSpPr>
          <p:cNvPr id="5" name="Ovale 4"/>
          <p:cNvSpPr/>
          <p:nvPr/>
        </p:nvSpPr>
        <p:spPr>
          <a:xfrm>
            <a:off x="2357438" y="4416425"/>
            <a:ext cx="785812"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P1</a:t>
            </a:r>
          </a:p>
        </p:txBody>
      </p:sp>
      <p:cxnSp>
        <p:nvCxnSpPr>
          <p:cNvPr id="6" name="Connettore 2 5"/>
          <p:cNvCxnSpPr>
            <a:endCxn id="4" idx="1"/>
          </p:cNvCxnSpPr>
          <p:nvPr/>
        </p:nvCxnSpPr>
        <p:spPr>
          <a:xfrm>
            <a:off x="2857500" y="5214938"/>
            <a:ext cx="714375" cy="487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9399" name="CasellaDiTesto 6"/>
          <p:cNvSpPr txBox="1">
            <a:spLocks noChangeArrowheads="1"/>
          </p:cNvSpPr>
          <p:nvPr/>
        </p:nvSpPr>
        <p:spPr bwMode="auto">
          <a:xfrm rot="2091167">
            <a:off x="2620963" y="5446713"/>
            <a:ext cx="696912" cy="369887"/>
          </a:xfrm>
          <a:prstGeom prst="rect">
            <a:avLst/>
          </a:prstGeom>
          <a:noFill/>
          <a:ln w="9525">
            <a:noFill/>
            <a:miter lim="800000"/>
            <a:headEnd/>
            <a:tailEnd/>
          </a:ln>
        </p:spPr>
        <p:txBody>
          <a:bodyPr wrap="none">
            <a:spAutoFit/>
          </a:bodyPr>
          <a:lstStyle/>
          <a:p>
            <a:r>
              <a:rPr lang="it-IT" sz="1800"/>
              <a:t>vuole</a:t>
            </a:r>
          </a:p>
        </p:txBody>
      </p:sp>
      <p:sp>
        <p:nvSpPr>
          <p:cNvPr id="8" name="Ovale 7"/>
          <p:cNvSpPr/>
          <p:nvPr/>
        </p:nvSpPr>
        <p:spPr>
          <a:xfrm>
            <a:off x="5857875" y="4559300"/>
            <a:ext cx="785813" cy="785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P2</a:t>
            </a:r>
          </a:p>
        </p:txBody>
      </p:sp>
      <p:cxnSp>
        <p:nvCxnSpPr>
          <p:cNvPr id="9" name="Connettore 2 8"/>
          <p:cNvCxnSpPr>
            <a:stCxn id="8" idx="3"/>
          </p:cNvCxnSpPr>
          <p:nvPr/>
        </p:nvCxnSpPr>
        <p:spPr>
          <a:xfrm rot="5400000">
            <a:off x="5172869" y="4987132"/>
            <a:ext cx="555625" cy="1042987"/>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59402" name="CasellaDiTesto 9"/>
          <p:cNvSpPr txBox="1">
            <a:spLocks noChangeArrowheads="1"/>
          </p:cNvSpPr>
          <p:nvPr/>
        </p:nvSpPr>
        <p:spPr bwMode="auto">
          <a:xfrm rot="1579031">
            <a:off x="5072063" y="4214813"/>
            <a:ext cx="696912" cy="369887"/>
          </a:xfrm>
          <a:prstGeom prst="rect">
            <a:avLst/>
          </a:prstGeom>
          <a:noFill/>
          <a:ln w="9525">
            <a:noFill/>
            <a:miter lim="800000"/>
            <a:headEnd/>
            <a:tailEnd/>
          </a:ln>
        </p:spPr>
        <p:txBody>
          <a:bodyPr wrap="none">
            <a:spAutoFit/>
          </a:bodyPr>
          <a:lstStyle/>
          <a:p>
            <a:r>
              <a:rPr lang="it-IT" sz="1800"/>
              <a:t>vuole</a:t>
            </a:r>
          </a:p>
        </p:txBody>
      </p:sp>
      <p:sp>
        <p:nvSpPr>
          <p:cNvPr id="13" name="Rettangolo 12"/>
          <p:cNvSpPr/>
          <p:nvPr/>
        </p:nvSpPr>
        <p:spPr>
          <a:xfrm>
            <a:off x="3500438" y="3500438"/>
            <a:ext cx="1428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Risorsa1</a:t>
            </a:r>
          </a:p>
        </p:txBody>
      </p:sp>
      <p:cxnSp>
        <p:nvCxnSpPr>
          <p:cNvPr id="14" name="Connettore 2 13"/>
          <p:cNvCxnSpPr>
            <a:stCxn id="13" idx="1"/>
            <a:endCxn id="5" idx="0"/>
          </p:cNvCxnSpPr>
          <p:nvPr/>
        </p:nvCxnSpPr>
        <p:spPr>
          <a:xfrm rot="10800000" flipV="1">
            <a:off x="2749550" y="3929063"/>
            <a:ext cx="750888" cy="487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nettore 2 24"/>
          <p:cNvCxnSpPr>
            <a:stCxn id="13" idx="3"/>
            <a:endCxn id="8" idx="0"/>
          </p:cNvCxnSpPr>
          <p:nvPr/>
        </p:nvCxnSpPr>
        <p:spPr>
          <a:xfrm>
            <a:off x="4929188" y="3929063"/>
            <a:ext cx="1322387" cy="630237"/>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59406" name="CasellaDiTesto 27"/>
          <p:cNvSpPr txBox="1">
            <a:spLocks noChangeArrowheads="1"/>
          </p:cNvSpPr>
          <p:nvPr/>
        </p:nvSpPr>
        <p:spPr bwMode="auto">
          <a:xfrm rot="-1989610">
            <a:off x="2835275" y="3756025"/>
            <a:ext cx="401638" cy="369888"/>
          </a:xfrm>
          <a:prstGeom prst="rect">
            <a:avLst/>
          </a:prstGeom>
          <a:noFill/>
          <a:ln w="9525">
            <a:noFill/>
            <a:miter lim="800000"/>
            <a:headEnd/>
            <a:tailEnd/>
          </a:ln>
        </p:spPr>
        <p:txBody>
          <a:bodyPr wrap="none">
            <a:spAutoFit/>
          </a:bodyPr>
          <a:lstStyle/>
          <a:p>
            <a:r>
              <a:rPr lang="it-IT" sz="1800"/>
              <a:t>ha</a:t>
            </a:r>
          </a:p>
        </p:txBody>
      </p:sp>
      <p:sp>
        <p:nvSpPr>
          <p:cNvPr id="59407" name="CasellaDiTesto 28"/>
          <p:cNvSpPr txBox="1">
            <a:spLocks noChangeArrowheads="1"/>
          </p:cNvSpPr>
          <p:nvPr/>
        </p:nvSpPr>
        <p:spPr bwMode="auto">
          <a:xfrm rot="-1604961">
            <a:off x="5283200" y="5080000"/>
            <a:ext cx="403225" cy="369888"/>
          </a:xfrm>
          <a:prstGeom prst="rect">
            <a:avLst/>
          </a:prstGeom>
          <a:noFill/>
          <a:ln w="9525">
            <a:noFill/>
            <a:miter lim="800000"/>
            <a:headEnd/>
            <a:tailEnd/>
          </a:ln>
        </p:spPr>
        <p:txBody>
          <a:bodyPr wrap="none">
            <a:spAutoFit/>
          </a:bodyPr>
          <a:lstStyle/>
          <a:p>
            <a:r>
              <a:rPr lang="it-IT" sz="1800"/>
              <a:t>ha</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arrotondato 9"/>
          <p:cNvSpPr/>
          <p:nvPr/>
        </p:nvSpPr>
        <p:spPr>
          <a:xfrm>
            <a:off x="3143250" y="1143000"/>
            <a:ext cx="2357438" cy="47863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p>
        </p:txBody>
      </p:sp>
      <p:sp>
        <p:nvSpPr>
          <p:cNvPr id="60419" name="Titolo 1"/>
          <p:cNvSpPr>
            <a:spLocks noGrp="1"/>
          </p:cNvSpPr>
          <p:nvPr>
            <p:ph type="title"/>
          </p:nvPr>
        </p:nvSpPr>
        <p:spPr/>
        <p:txBody>
          <a:bodyPr/>
          <a:lstStyle/>
          <a:p>
            <a:r>
              <a:rPr lang="it-IT" smtClean="0"/>
              <a:t>Corse Critiche</a:t>
            </a:r>
          </a:p>
        </p:txBody>
      </p:sp>
      <p:sp>
        <p:nvSpPr>
          <p:cNvPr id="4" name="CasellaDiTesto 3"/>
          <p:cNvSpPr txBox="1"/>
          <p:nvPr/>
        </p:nvSpPr>
        <p:spPr>
          <a:xfrm>
            <a:off x="500063" y="2714625"/>
            <a:ext cx="1438275" cy="120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defRPr/>
            </a:pPr>
            <a:r>
              <a:rPr lang="it-IT" dirty="0"/>
              <a:t>Leggi A</a:t>
            </a:r>
          </a:p>
          <a:p>
            <a:pPr>
              <a:defRPr/>
            </a:pPr>
            <a:r>
              <a:rPr lang="it-IT" dirty="0"/>
              <a:t>A=A+100</a:t>
            </a:r>
          </a:p>
          <a:p>
            <a:pPr>
              <a:defRPr/>
            </a:pPr>
            <a:r>
              <a:rPr lang="it-IT" dirty="0"/>
              <a:t>Scrivi A</a:t>
            </a:r>
          </a:p>
        </p:txBody>
      </p:sp>
      <p:sp>
        <p:nvSpPr>
          <p:cNvPr id="5" name="CasellaDiTesto 4"/>
          <p:cNvSpPr txBox="1"/>
          <p:nvPr/>
        </p:nvSpPr>
        <p:spPr>
          <a:xfrm>
            <a:off x="6634163" y="2714625"/>
            <a:ext cx="1368425" cy="1200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defRPr/>
            </a:pPr>
            <a:r>
              <a:rPr lang="it-IT" dirty="0"/>
              <a:t>Leggi A</a:t>
            </a:r>
          </a:p>
          <a:p>
            <a:pPr>
              <a:defRPr/>
            </a:pPr>
            <a:r>
              <a:rPr lang="it-IT" dirty="0"/>
              <a:t>A=A-100</a:t>
            </a:r>
          </a:p>
          <a:p>
            <a:pPr>
              <a:defRPr/>
            </a:pPr>
            <a:r>
              <a:rPr lang="it-IT" dirty="0"/>
              <a:t>Scrivi A</a:t>
            </a:r>
          </a:p>
        </p:txBody>
      </p:sp>
      <p:sp>
        <p:nvSpPr>
          <p:cNvPr id="6" name="Rettangolo 5"/>
          <p:cNvSpPr/>
          <p:nvPr/>
        </p:nvSpPr>
        <p:spPr>
          <a:xfrm>
            <a:off x="3857625" y="3286125"/>
            <a:ext cx="914400"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it-IT" dirty="0"/>
              <a:t>50</a:t>
            </a:r>
          </a:p>
        </p:txBody>
      </p:sp>
      <p:sp>
        <p:nvSpPr>
          <p:cNvPr id="60423" name="CasellaDiTesto 6"/>
          <p:cNvSpPr txBox="1">
            <a:spLocks noChangeArrowheads="1"/>
          </p:cNvSpPr>
          <p:nvPr/>
        </p:nvSpPr>
        <p:spPr bwMode="auto">
          <a:xfrm>
            <a:off x="3429000" y="3286125"/>
            <a:ext cx="407988" cy="461963"/>
          </a:xfrm>
          <a:prstGeom prst="rect">
            <a:avLst/>
          </a:prstGeom>
          <a:noFill/>
          <a:ln w="9525">
            <a:noFill/>
            <a:miter lim="800000"/>
            <a:headEnd/>
            <a:tailEnd/>
          </a:ln>
        </p:spPr>
        <p:txBody>
          <a:bodyPr wrap="none">
            <a:spAutoFit/>
          </a:bodyPr>
          <a:lstStyle/>
          <a:p>
            <a:r>
              <a:rPr lang="it-IT"/>
              <a:t>A</a:t>
            </a:r>
          </a:p>
        </p:txBody>
      </p:sp>
      <p:sp>
        <p:nvSpPr>
          <p:cNvPr id="60424" name="CasellaDiTesto 10"/>
          <p:cNvSpPr txBox="1">
            <a:spLocks noChangeArrowheads="1"/>
          </p:cNvSpPr>
          <p:nvPr/>
        </p:nvSpPr>
        <p:spPr bwMode="auto">
          <a:xfrm>
            <a:off x="3357563" y="1428750"/>
            <a:ext cx="1311275" cy="461963"/>
          </a:xfrm>
          <a:prstGeom prst="rect">
            <a:avLst/>
          </a:prstGeom>
          <a:noFill/>
          <a:ln w="9525">
            <a:noFill/>
            <a:miter lim="800000"/>
            <a:headEnd/>
            <a:tailEnd/>
          </a:ln>
        </p:spPr>
        <p:txBody>
          <a:bodyPr wrap="none">
            <a:spAutoFit/>
          </a:bodyPr>
          <a:lstStyle/>
          <a:p>
            <a:r>
              <a:rPr lang="it-IT" i="1"/>
              <a:t>Memoria</a:t>
            </a:r>
          </a:p>
        </p:txBody>
      </p:sp>
      <p:sp>
        <p:nvSpPr>
          <p:cNvPr id="60425" name="CasellaDiTesto 11"/>
          <p:cNvSpPr txBox="1">
            <a:spLocks noChangeArrowheads="1"/>
          </p:cNvSpPr>
          <p:nvPr/>
        </p:nvSpPr>
        <p:spPr bwMode="auto">
          <a:xfrm>
            <a:off x="428625" y="2214563"/>
            <a:ext cx="1509713" cy="461962"/>
          </a:xfrm>
          <a:prstGeom prst="rect">
            <a:avLst/>
          </a:prstGeom>
          <a:noFill/>
          <a:ln w="9525">
            <a:noFill/>
            <a:miter lim="800000"/>
            <a:headEnd/>
            <a:tailEnd/>
          </a:ln>
        </p:spPr>
        <p:txBody>
          <a:bodyPr wrap="none">
            <a:spAutoFit/>
          </a:bodyPr>
          <a:lstStyle/>
          <a:p>
            <a:r>
              <a:rPr lang="it-IT"/>
              <a:t>Processo 1</a:t>
            </a:r>
          </a:p>
        </p:txBody>
      </p:sp>
      <p:sp>
        <p:nvSpPr>
          <p:cNvPr id="60426" name="CasellaDiTesto 12"/>
          <p:cNvSpPr txBox="1">
            <a:spLocks noChangeArrowheads="1"/>
          </p:cNvSpPr>
          <p:nvPr/>
        </p:nvSpPr>
        <p:spPr bwMode="auto">
          <a:xfrm>
            <a:off x="6562725" y="2214563"/>
            <a:ext cx="1509713" cy="461962"/>
          </a:xfrm>
          <a:prstGeom prst="rect">
            <a:avLst/>
          </a:prstGeom>
          <a:noFill/>
          <a:ln w="9525">
            <a:noFill/>
            <a:miter lim="800000"/>
            <a:headEnd/>
            <a:tailEnd/>
          </a:ln>
        </p:spPr>
        <p:txBody>
          <a:bodyPr wrap="none">
            <a:spAutoFit/>
          </a:bodyPr>
          <a:lstStyle/>
          <a:p>
            <a:r>
              <a:rPr lang="it-IT"/>
              <a:t>Processo 2</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it-IT" smtClean="0"/>
              <a:t>Corse Critiche</a:t>
            </a:r>
          </a:p>
        </p:txBody>
      </p:sp>
      <p:sp>
        <p:nvSpPr>
          <p:cNvPr id="61443" name="Rectangle 3"/>
          <p:cNvSpPr>
            <a:spLocks noGrp="1" noChangeArrowheads="1"/>
          </p:cNvSpPr>
          <p:nvPr>
            <p:ph type="body" idx="1"/>
          </p:nvPr>
        </p:nvSpPr>
        <p:spPr/>
        <p:txBody>
          <a:bodyPr/>
          <a:lstStyle/>
          <a:p>
            <a:endParaRPr lang="it-IT" smtClean="0"/>
          </a:p>
          <a:p>
            <a:pPr lvl="1"/>
            <a:r>
              <a:rPr lang="it-IT" smtClean="0"/>
              <a:t>Sono corse critiche quelle situazioni in cui il risultato della esecuzione delle istruzioni di due programmi che si contendono l'accesso ad una risorsa dipende dall'ordine di esecuzione delle situazioni dei due programmi.</a:t>
            </a:r>
          </a:p>
          <a:p>
            <a:pPr lvl="1"/>
            <a:r>
              <a:rPr lang="it-IT" smtClean="0"/>
              <a:t>La sequenza delle istruzioni che contenendo accesso a risorse condivise possono generare corse critiche e' detto sezione critica.</a:t>
            </a:r>
          </a:p>
          <a:p>
            <a:pPr lvl="1"/>
            <a:r>
              <a:rPr lang="it-IT" smtClean="0"/>
              <a:t>Tipiche sezioni critiche sono relative a problemi di mutua esclusione tra i processi.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pPr marL="342900" indent="-342900" eaLnBrk="1" hangingPunct="1"/>
            <a:r>
              <a:rPr lang="it-IT" smtClean="0"/>
              <a:t>Conseguenze delle idee fondamentali</a:t>
            </a:r>
          </a:p>
        </p:txBody>
      </p:sp>
      <p:sp>
        <p:nvSpPr>
          <p:cNvPr id="15363" name="Segnaposto contenuto 2"/>
          <p:cNvSpPr>
            <a:spLocks noGrp="1"/>
          </p:cNvSpPr>
          <p:nvPr>
            <p:ph idx="1"/>
          </p:nvPr>
        </p:nvSpPr>
        <p:spPr/>
        <p:txBody>
          <a:bodyPr/>
          <a:lstStyle/>
          <a:p>
            <a:pPr eaLnBrk="1" hangingPunct="1"/>
            <a:endParaRPr lang="it-IT" smtClean="0"/>
          </a:p>
        </p:txBody>
      </p:sp>
      <p:sp>
        <p:nvSpPr>
          <p:cNvPr id="15364" name="Text Box 1029"/>
          <p:cNvSpPr txBox="1">
            <a:spLocks noChangeArrowheads="1"/>
          </p:cNvSpPr>
          <p:nvPr/>
        </p:nvSpPr>
        <p:spPr bwMode="auto">
          <a:xfrm>
            <a:off x="698500" y="1447800"/>
            <a:ext cx="4525963" cy="466725"/>
          </a:xfrm>
          <a:prstGeom prst="rect">
            <a:avLst/>
          </a:prstGeom>
          <a:solidFill>
            <a:srgbClr val="99FF33"/>
          </a:solidFill>
          <a:ln w="9525">
            <a:solidFill>
              <a:schemeClr val="tx1"/>
            </a:solidFill>
            <a:miter lim="800000"/>
            <a:headEnd/>
            <a:tailEnd/>
          </a:ln>
        </p:spPr>
        <p:txBody>
          <a:bodyPr wrap="none">
            <a:spAutoFit/>
          </a:bodyPr>
          <a:lstStyle/>
          <a:p>
            <a:r>
              <a:rPr lang="it-IT"/>
              <a:t>“Confusione” tra </a:t>
            </a:r>
            <a:r>
              <a:rPr lang="it-IT" i="1"/>
              <a:t>Dati&amp;Programmi</a:t>
            </a:r>
          </a:p>
        </p:txBody>
      </p:sp>
      <p:sp>
        <p:nvSpPr>
          <p:cNvPr id="8" name="CasellaDiTesto 7"/>
          <p:cNvSpPr txBox="1">
            <a:spLocks noChangeArrowheads="1"/>
          </p:cNvSpPr>
          <p:nvPr/>
        </p:nvSpPr>
        <p:spPr bwMode="auto">
          <a:xfrm>
            <a:off x="214313" y="2357438"/>
            <a:ext cx="1928812" cy="461962"/>
          </a:xfrm>
          <a:prstGeom prst="rect">
            <a:avLst/>
          </a:prstGeom>
          <a:noFill/>
          <a:ln w="9525">
            <a:noFill/>
            <a:miter lim="800000"/>
            <a:headEnd/>
            <a:tailEnd/>
          </a:ln>
        </p:spPr>
        <p:txBody>
          <a:bodyPr>
            <a:spAutoFit/>
          </a:bodyPr>
          <a:lstStyle/>
          <a:p>
            <a:r>
              <a:rPr lang="it-IT" i="1"/>
              <a:t>Programma</a:t>
            </a:r>
            <a:r>
              <a:rPr lang="it-IT" i="1" baseline="-25000"/>
              <a:t>L’</a:t>
            </a:r>
            <a:endParaRPr lang="it-IT" b="1" i="1" baseline="-25000"/>
          </a:p>
        </p:txBody>
      </p:sp>
      <p:sp>
        <p:nvSpPr>
          <p:cNvPr id="10" name="Ovale 9"/>
          <p:cNvSpPr/>
          <p:nvPr/>
        </p:nvSpPr>
        <p:spPr>
          <a:xfrm>
            <a:off x="1357313" y="2143125"/>
            <a:ext cx="6286500" cy="4429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Macchina che parla il Linguaggio L’</a:t>
            </a:r>
          </a:p>
        </p:txBody>
      </p:sp>
      <p:sp>
        <p:nvSpPr>
          <p:cNvPr id="11" name="Ovale 10"/>
          <p:cNvSpPr/>
          <p:nvPr/>
        </p:nvSpPr>
        <p:spPr>
          <a:xfrm>
            <a:off x="2000250" y="3571875"/>
            <a:ext cx="4857750" cy="25717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dirty="0"/>
              <a:t>Macchina che parla il Linguaggio L</a:t>
            </a:r>
          </a:p>
        </p:txBody>
      </p:sp>
      <p:sp>
        <p:nvSpPr>
          <p:cNvPr id="12" name="CasellaDiTesto 11"/>
          <p:cNvSpPr txBox="1">
            <a:spLocks noChangeArrowheads="1"/>
          </p:cNvSpPr>
          <p:nvPr/>
        </p:nvSpPr>
        <p:spPr bwMode="auto">
          <a:xfrm>
            <a:off x="3286125" y="3071813"/>
            <a:ext cx="1928813" cy="461962"/>
          </a:xfrm>
          <a:prstGeom prst="rect">
            <a:avLst/>
          </a:prstGeom>
          <a:noFill/>
          <a:ln w="9525">
            <a:noFill/>
            <a:miter lim="800000"/>
            <a:headEnd/>
            <a:tailEnd/>
          </a:ln>
        </p:spPr>
        <p:txBody>
          <a:bodyPr>
            <a:spAutoFit/>
          </a:bodyPr>
          <a:lstStyle/>
          <a:p>
            <a:r>
              <a:rPr lang="it-IT" i="1"/>
              <a:t>Programma</a:t>
            </a:r>
            <a:r>
              <a:rPr lang="it-IT" i="1" baseline="-25000"/>
              <a:t>L</a:t>
            </a:r>
            <a:endParaRPr lang="it-IT" b="1" i="1" baseline="-25000"/>
          </a:p>
        </p:txBody>
      </p:sp>
      <p:sp>
        <p:nvSpPr>
          <p:cNvPr id="13" name="CasellaDiTesto 12"/>
          <p:cNvSpPr txBox="1"/>
          <p:nvPr/>
        </p:nvSpPr>
        <p:spPr>
          <a:xfrm>
            <a:off x="3500438" y="2357438"/>
            <a:ext cx="1379537" cy="46196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pPr>
              <a:defRPr/>
            </a:pPr>
            <a:r>
              <a:rPr lang="it-IT" dirty="0"/>
              <a:t>traduttore</a:t>
            </a:r>
          </a:p>
        </p:txBody>
      </p:sp>
      <p:sp>
        <p:nvSpPr>
          <p:cNvPr id="14" name="Freccia a destra 13"/>
          <p:cNvSpPr/>
          <p:nvPr/>
        </p:nvSpPr>
        <p:spPr>
          <a:xfrm>
            <a:off x="2300288" y="2273300"/>
            <a:ext cx="1057275" cy="649288"/>
          </a:xfrm>
          <a:prstGeom prst="rightArrow">
            <a:avLst>
              <a:gd name="adj1" fmla="val 50000"/>
              <a:gd name="adj2" fmla="val 4902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5" name="Freccia a destra 14"/>
          <p:cNvSpPr/>
          <p:nvPr/>
        </p:nvSpPr>
        <p:spPr>
          <a:xfrm rot="5400000">
            <a:off x="3969544" y="2745581"/>
            <a:ext cx="425450" cy="649288"/>
          </a:xfrm>
          <a:prstGeom prst="rightArrow">
            <a:avLst>
              <a:gd name="adj1" fmla="val 50000"/>
              <a:gd name="adj2" fmla="val 4902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par>
                                <p:cTn id="13" presetID="1" presetClass="emph" presetSubtype="2" fill="hold" nodeType="withEffect">
                                  <p:stCondLst>
                                    <p:cond delay="0"/>
                                  </p:stCondLst>
                                  <p:childTnLst>
                                    <p:animClr clrSpc="rgb" dir="cw">
                                      <p:cBhvr>
                                        <p:cTn id="14" dur="2000" fill="hold"/>
                                        <p:tgtEl>
                                          <p:spTgt spid="10"/>
                                        </p:tgtEl>
                                        <p:attrNameLst>
                                          <p:attrName>fillcolor</p:attrName>
                                        </p:attrNameLst>
                                      </p:cBhvr>
                                      <p:to>
                                        <a:srgbClr val="99FFCC"/>
                                      </p:to>
                                    </p:animClr>
                                    <p:set>
                                      <p:cBhvr>
                                        <p:cTn id="15" dur="2000" fill="hold"/>
                                        <p:tgtEl>
                                          <p:spTgt spid="10"/>
                                        </p:tgtEl>
                                        <p:attrNameLst>
                                          <p:attrName>fill.type</p:attrName>
                                        </p:attrNameLst>
                                      </p:cBhvr>
                                      <p:to>
                                        <p:strVal val="solid"/>
                                      </p:to>
                                    </p:set>
                                    <p:set>
                                      <p:cBhvr>
                                        <p:cTn id="16" dur="2000" fill="hold"/>
                                        <p:tgtEl>
                                          <p:spTgt spid="10"/>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20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20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12" grpId="0"/>
      <p:bldP spid="13" grpId="0" animBg="1"/>
      <p:bldP spid="14" grpId="0" animBg="1"/>
      <p:bldP spid="1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it-IT" smtClean="0"/>
              <a:t>Corse Critiche</a:t>
            </a:r>
          </a:p>
        </p:txBody>
      </p:sp>
      <p:graphicFrame>
        <p:nvGraphicFramePr>
          <p:cNvPr id="8194" name="Object 0"/>
          <p:cNvGraphicFramePr>
            <a:graphicFrameLocks noChangeAspect="1"/>
          </p:cNvGraphicFramePr>
          <p:nvPr>
            <p:ph type="body" idx="1"/>
          </p:nvPr>
        </p:nvGraphicFramePr>
        <p:xfrm>
          <a:off x="2057400" y="1371600"/>
          <a:ext cx="5027613" cy="4724400"/>
        </p:xfrm>
        <a:graphic>
          <a:graphicData uri="http://schemas.openxmlformats.org/presentationml/2006/ole">
            <p:oleObj spid="_x0000_s8194" name="Documento" r:id="rId3" imgW="3258360" imgH="2666880" progId="Word.Document.8">
              <p:embed/>
            </p:oleObj>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it-IT" smtClean="0"/>
              <a:t>Corse Critiche</a:t>
            </a:r>
          </a:p>
        </p:txBody>
      </p:sp>
      <p:sp>
        <p:nvSpPr>
          <p:cNvPr id="62467" name="Rectangle 3"/>
          <p:cNvSpPr>
            <a:spLocks noGrp="1" noChangeArrowheads="1"/>
          </p:cNvSpPr>
          <p:nvPr>
            <p:ph type="body" idx="1"/>
          </p:nvPr>
        </p:nvSpPr>
        <p:spPr/>
        <p:txBody>
          <a:bodyPr/>
          <a:lstStyle/>
          <a:p>
            <a:pPr eaLnBrk="1" hangingPunct="1"/>
            <a:r>
              <a:rPr lang="it-IT" smtClean="0"/>
              <a:t>Soluzioni</a:t>
            </a:r>
          </a:p>
          <a:p>
            <a:pPr lvl="1" eaLnBrk="1" hangingPunct="1">
              <a:lnSpc>
                <a:spcPct val="140000"/>
              </a:lnSpc>
            </a:pPr>
            <a:r>
              <a:rPr lang="it-IT" smtClean="0"/>
              <a:t>Con </a:t>
            </a:r>
            <a:r>
              <a:rPr lang="it-IT" i="1" smtClean="0"/>
              <a:t>mutua esclusione</a:t>
            </a:r>
            <a:r>
              <a:rPr lang="it-IT" smtClean="0"/>
              <a:t> (meno efficenti)</a:t>
            </a:r>
          </a:p>
          <a:p>
            <a:pPr lvl="2" algn="just" eaLnBrk="1" hangingPunct="1">
              <a:spcBef>
                <a:spcPts val="1200"/>
              </a:spcBef>
              <a:spcAft>
                <a:spcPts val="1200"/>
              </a:spcAft>
            </a:pPr>
            <a:r>
              <a:rPr lang="it-IT" smtClean="0">
                <a:latin typeface="Palatino" pitchFamily="18" charset="0"/>
              </a:rPr>
              <a:t>Variabili di Lock</a:t>
            </a:r>
            <a:endParaRPr lang="it-IT" smtClean="0"/>
          </a:p>
          <a:p>
            <a:pPr lvl="1" eaLnBrk="1" hangingPunct="1"/>
            <a:r>
              <a:rPr lang="it-IT" smtClean="0"/>
              <a:t>Senza </a:t>
            </a:r>
            <a:r>
              <a:rPr lang="it-IT" i="1" smtClean="0"/>
              <a:t>mutua esclusione</a:t>
            </a:r>
            <a:endParaRPr lang="it-IT" smtClean="0"/>
          </a:p>
          <a:p>
            <a:pPr lvl="2" eaLnBrk="1" hangingPunct="1"/>
            <a:r>
              <a:rPr lang="it-IT" smtClean="0"/>
              <a:t>Semafori</a:t>
            </a:r>
          </a:p>
          <a:p>
            <a:pPr lvl="2" eaLnBrk="1" hangingPunct="1"/>
            <a:r>
              <a:rPr lang="it-IT" smtClean="0"/>
              <a:t>Monitor</a:t>
            </a:r>
          </a:p>
          <a:p>
            <a:pPr lvl="2" eaLnBrk="1" hangingPunct="1"/>
            <a:r>
              <a:rPr lang="it-IT" smtClean="0"/>
              <a:t>Scambio di messaggi</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olo 1"/>
          <p:cNvSpPr>
            <a:spLocks noGrp="1"/>
          </p:cNvSpPr>
          <p:nvPr>
            <p:ph type="title"/>
          </p:nvPr>
        </p:nvSpPr>
        <p:spPr/>
        <p:txBody>
          <a:bodyPr/>
          <a:lstStyle/>
          <a:p>
            <a:r>
              <a:rPr lang="it-IT" smtClean="0"/>
              <a:t>Accesso a risorse condivise</a:t>
            </a:r>
          </a:p>
        </p:txBody>
      </p:sp>
      <p:sp>
        <p:nvSpPr>
          <p:cNvPr id="63491" name="Segnaposto contenuto 2"/>
          <p:cNvSpPr>
            <a:spLocks noGrp="1"/>
          </p:cNvSpPr>
          <p:nvPr>
            <p:ph idx="1"/>
          </p:nvPr>
        </p:nvSpPr>
        <p:spPr/>
        <p:txBody>
          <a:bodyPr/>
          <a:lstStyle/>
          <a:p>
            <a:pPr>
              <a:buFontTx/>
              <a:buNone/>
            </a:pPr>
            <a:r>
              <a:rPr lang="it-IT" smtClean="0"/>
              <a:t>Problemi tipici:</a:t>
            </a:r>
          </a:p>
          <a:p>
            <a:pPr>
              <a:buFontTx/>
              <a:buNone/>
            </a:pPr>
            <a:endParaRPr lang="it-IT" smtClean="0"/>
          </a:p>
          <a:p>
            <a:r>
              <a:rPr lang="it-IT" smtClean="0"/>
              <a:t>Deadlock: si ha un ingorgo</a:t>
            </a:r>
          </a:p>
          <a:p>
            <a:pPr lvl="1"/>
            <a:r>
              <a:rPr lang="it-IT" smtClean="0"/>
              <a:t>Soluzione: impedire ai processi di attendere all’infinito una risorsa</a:t>
            </a:r>
          </a:p>
          <a:p>
            <a:r>
              <a:rPr lang="it-IT" smtClean="0"/>
              <a:t>Corse critiche: si hanno risultati sbagliati</a:t>
            </a:r>
          </a:p>
          <a:p>
            <a:pPr lvl="1"/>
            <a:r>
              <a:rPr lang="it-IT" smtClean="0"/>
              <a:t>Concetto di mutua esclusione</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pPr eaLnBrk="1" hangingPunct="1"/>
            <a:r>
              <a:rPr lang="en-US" smtClean="0"/>
              <a:t>Gestione Memoria Centrale</a:t>
            </a:r>
          </a:p>
        </p:txBody>
      </p:sp>
      <p:sp>
        <p:nvSpPr>
          <p:cNvPr id="64515" name="Rectangle 3"/>
          <p:cNvSpPr>
            <a:spLocks noGrp="1" noChangeArrowheads="1"/>
          </p:cNvSpPr>
          <p:nvPr>
            <p:ph type="subTitle" idx="1"/>
          </p:nvPr>
        </p:nvSpPr>
        <p:spPr/>
        <p:txBody>
          <a:bodyPr/>
          <a:lstStyle/>
          <a:p>
            <a:pPr eaLnBrk="1" hangingPunct="1"/>
            <a:r>
              <a:rPr lang="en-US" smtClean="0"/>
              <a:t>Un insieme di macchine astratte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it-IT" smtClean="0"/>
              <a:t>Moltiplicazione della memoria centrale</a:t>
            </a:r>
            <a:endParaRPr lang="en-US" smtClean="0"/>
          </a:p>
        </p:txBody>
      </p:sp>
      <p:sp>
        <p:nvSpPr>
          <p:cNvPr id="65539" name="Rectangle 3"/>
          <p:cNvSpPr>
            <a:spLocks noGrp="1" noChangeArrowheads="1"/>
          </p:cNvSpPr>
          <p:nvPr>
            <p:ph type="body" idx="1"/>
          </p:nvPr>
        </p:nvSpPr>
        <p:spPr/>
        <p:txBody>
          <a:bodyPr/>
          <a:lstStyle/>
          <a:p>
            <a:pPr algn="ctr" eaLnBrk="1" hangingPunct="1">
              <a:buFontTx/>
              <a:buNone/>
            </a:pPr>
            <a:r>
              <a:rPr lang="it-IT" smtClean="0"/>
              <a:t>Obiettivo: </a:t>
            </a:r>
          </a:p>
          <a:p>
            <a:pPr lvl="1" algn="ctr" eaLnBrk="1" hangingPunct="1">
              <a:buFontTx/>
              <a:buNone/>
            </a:pPr>
            <a:r>
              <a:rPr lang="it-IT" sz="2000" smtClean="0">
                <a:solidFill>
                  <a:srgbClr val="FF3300"/>
                </a:solidFill>
              </a:rPr>
              <a:t>“vogliamo far in modo che la memoria centrale di una macchina possa ospitare più processi PRONTI  di quanti in realtà ne può ospitare”</a:t>
            </a:r>
            <a:r>
              <a:rPr lang="it-IT" smtClean="0">
                <a:solidFill>
                  <a:srgbClr val="FF3300"/>
                </a:solidFill>
              </a:rPr>
              <a:t> </a:t>
            </a:r>
          </a:p>
          <a:p>
            <a:pPr algn="ctr" eaLnBrk="1" hangingPunct="1">
              <a:buFontTx/>
              <a:buNone/>
            </a:pPr>
            <a:r>
              <a:rPr lang="it-IT" smtClean="0"/>
              <a:t>Concetto Fondamentale: </a:t>
            </a:r>
          </a:p>
          <a:p>
            <a:pPr algn="ctr" eaLnBrk="1" hangingPunct="1">
              <a:buFontTx/>
              <a:buNone/>
            </a:pPr>
            <a:r>
              <a:rPr lang="it-IT" i="1" smtClean="0">
                <a:solidFill>
                  <a:srgbClr val="FF3300"/>
                </a:solidFill>
              </a:rPr>
              <a:t>I processi sono in differenti stati </a:t>
            </a:r>
            <a:r>
              <a:rPr lang="it-IT" sz="2000" i="1" smtClean="0">
                <a:solidFill>
                  <a:srgbClr val="FF3300"/>
                </a:solidFill>
              </a:rPr>
              <a:t>(PRONTO, ATTIVO, IN ATTESA)</a:t>
            </a:r>
            <a:endParaRPr lang="it-IT" i="1" smtClean="0">
              <a:solidFill>
                <a:srgbClr val="FF3300"/>
              </a:solidFill>
            </a:endParaRPr>
          </a:p>
          <a:p>
            <a:pPr algn="ctr" eaLnBrk="1" hangingPunct="1">
              <a:buFontTx/>
              <a:buNone/>
            </a:pPr>
            <a:r>
              <a:rPr lang="it-IT" smtClean="0"/>
              <a:t>Come otteniamo la moltiplicazione delle memoria centrale: </a:t>
            </a:r>
          </a:p>
          <a:p>
            <a:pPr algn="ctr" eaLnBrk="1" hangingPunct="1">
              <a:buFontTx/>
              <a:buNone/>
            </a:pPr>
            <a:r>
              <a:rPr lang="it-IT" i="1" smtClean="0">
                <a:solidFill>
                  <a:srgbClr val="FF3300"/>
                </a:solidFill>
              </a:rPr>
              <a:t>dividendo il tempo! </a:t>
            </a:r>
          </a:p>
          <a:p>
            <a:pPr eaLnBrk="1" hangingPunct="1"/>
            <a:endParaRPr lang="it-IT" smtClean="0">
              <a:solidFill>
                <a:srgbClr val="FF3300"/>
              </a:solidFill>
            </a:endParaRPr>
          </a:p>
        </p:txBody>
      </p:sp>
      <p:cxnSp>
        <p:nvCxnSpPr>
          <p:cNvPr id="5" name="Connettore 1 4"/>
          <p:cNvCxnSpPr/>
          <p:nvPr/>
        </p:nvCxnSpPr>
        <p:spPr>
          <a:xfrm flipV="1">
            <a:off x="2928938" y="5286375"/>
            <a:ext cx="2928937" cy="428625"/>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7" name="CasellaDiTesto 6"/>
          <p:cNvSpPr txBox="1">
            <a:spLocks noChangeArrowheads="1"/>
          </p:cNvSpPr>
          <p:nvPr/>
        </p:nvSpPr>
        <p:spPr bwMode="auto">
          <a:xfrm>
            <a:off x="2214563" y="5715000"/>
            <a:ext cx="5697537" cy="461963"/>
          </a:xfrm>
          <a:prstGeom prst="rect">
            <a:avLst/>
          </a:prstGeom>
          <a:noFill/>
          <a:ln w="9525">
            <a:noFill/>
            <a:miter lim="800000"/>
            <a:headEnd/>
            <a:tailEnd/>
          </a:ln>
        </p:spPr>
        <p:txBody>
          <a:bodyPr wrap="none">
            <a:spAutoFit/>
          </a:bodyPr>
          <a:lstStyle/>
          <a:p>
            <a:r>
              <a:rPr lang="it-IT">
                <a:solidFill>
                  <a:srgbClr val="FF0000"/>
                </a:solidFill>
              </a:rPr>
              <a:t>Usando oculatamente la memoria secondaria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it-IT" sz="2400" b="1" smtClean="0"/>
              <a:t>Gestore Memoria</a:t>
            </a:r>
          </a:p>
        </p:txBody>
      </p:sp>
      <p:sp>
        <p:nvSpPr>
          <p:cNvPr id="66563" name="Rectangle 3"/>
          <p:cNvSpPr>
            <a:spLocks noGrp="1" noChangeArrowheads="1"/>
          </p:cNvSpPr>
          <p:nvPr>
            <p:ph type="body" idx="1"/>
          </p:nvPr>
        </p:nvSpPr>
        <p:spPr/>
        <p:txBody>
          <a:bodyPr/>
          <a:lstStyle/>
          <a:p>
            <a:pPr eaLnBrk="1" hangingPunct="1"/>
            <a:r>
              <a:rPr lang="it-IT" sz="2400" smtClean="0"/>
              <a:t>Il sistema operativo garantisce ai programmi utente e supervisori </a:t>
            </a:r>
          </a:p>
          <a:p>
            <a:pPr lvl="1" eaLnBrk="1" hangingPunct="1"/>
            <a:r>
              <a:rPr lang="it-IT" sz="2000" smtClean="0"/>
              <a:t>il caricamento di essi in memoria centrale</a:t>
            </a:r>
          </a:p>
          <a:p>
            <a:pPr lvl="1" eaLnBrk="1" hangingPunct="1"/>
            <a:r>
              <a:rPr lang="it-IT" sz="2000" smtClean="0"/>
              <a:t>la ottimizzazione dell’uso della memoria, mantendendo in memoria solo la componente dei dati e del programma utile in una certa fase di elaborazione</a:t>
            </a:r>
          </a:p>
          <a:p>
            <a:pPr eaLnBrk="1" hangingPunct="1">
              <a:spcBef>
                <a:spcPct val="100000"/>
              </a:spcBef>
            </a:pPr>
            <a:r>
              <a:rPr lang="it-IT" sz="2400" smtClean="0"/>
              <a:t>Il gestore della memoria garantisce quindi uno spazio di indirizzamento virtuale ai programmi piu’ grande dello spazio fisico di memoria disponibile</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it-IT" smtClean="0"/>
              <a:t>Gestione della Memoria: swapping</a:t>
            </a:r>
          </a:p>
        </p:txBody>
      </p:sp>
      <p:sp>
        <p:nvSpPr>
          <p:cNvPr id="67587" name="Rectangle 3"/>
          <p:cNvSpPr>
            <a:spLocks noGrp="1" noChangeArrowheads="1"/>
          </p:cNvSpPr>
          <p:nvPr>
            <p:ph type="body" idx="1"/>
          </p:nvPr>
        </p:nvSpPr>
        <p:spPr/>
        <p:txBody>
          <a:bodyPr/>
          <a:lstStyle/>
          <a:p>
            <a:pPr lvl="1"/>
            <a:r>
              <a:rPr lang="it-IT" smtClean="0"/>
              <a:t>Lo spostamento di processi dalla memoria al disco e viceversa e' necessaria in sistemi multiprogrammati E timesharing poiche' la memoria e' insufficiente per contenere il numero (impredicibile) dei processi utente. Questa' attività e' detta SWAPPING (scambio).</a:t>
            </a:r>
          </a:p>
          <a:p>
            <a:pPr lvl="1"/>
            <a:r>
              <a:rPr lang="it-IT" smtClean="0"/>
              <a:t>Due tecniche che consentono un efficace gestione della memoria in presenza di swapping sono la gestione virtuale della memoria (o memoria virtuale) e la segmentazione.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it-IT" smtClean="0"/>
              <a:t>Swapping</a:t>
            </a:r>
          </a:p>
        </p:txBody>
      </p:sp>
      <p:sp>
        <p:nvSpPr>
          <p:cNvPr id="68611" name="Oval 3"/>
          <p:cNvSpPr>
            <a:spLocks noChangeArrowheads="1"/>
          </p:cNvSpPr>
          <p:nvPr/>
        </p:nvSpPr>
        <p:spPr bwMode="auto">
          <a:xfrm>
            <a:off x="3429000" y="2819400"/>
            <a:ext cx="2057400" cy="1752600"/>
          </a:xfrm>
          <a:prstGeom prst="ellipse">
            <a:avLst/>
          </a:prstGeom>
          <a:noFill/>
          <a:ln w="9525">
            <a:solidFill>
              <a:schemeClr val="tx1"/>
            </a:solidFill>
            <a:round/>
            <a:headEnd/>
            <a:tailEnd/>
          </a:ln>
        </p:spPr>
        <p:txBody>
          <a:bodyPr wrap="none" anchor="ctr"/>
          <a:lstStyle/>
          <a:p>
            <a:pPr algn="ctr" eaLnBrk="0" hangingPunct="0"/>
            <a:r>
              <a:rPr lang="it-IT"/>
              <a:t>Processi</a:t>
            </a:r>
          </a:p>
          <a:p>
            <a:pPr algn="ctr" eaLnBrk="0" hangingPunct="0"/>
            <a:r>
              <a:rPr lang="it-IT"/>
              <a:t>Pronti</a:t>
            </a:r>
          </a:p>
          <a:p>
            <a:pPr algn="ctr" eaLnBrk="0" hangingPunct="0"/>
            <a:r>
              <a:rPr lang="it-IT"/>
              <a:t>(in Memoria)</a:t>
            </a:r>
          </a:p>
        </p:txBody>
      </p:sp>
      <p:sp>
        <p:nvSpPr>
          <p:cNvPr id="68612" name="Oval 4"/>
          <p:cNvSpPr>
            <a:spLocks noChangeArrowheads="1"/>
          </p:cNvSpPr>
          <p:nvPr/>
        </p:nvSpPr>
        <p:spPr bwMode="auto">
          <a:xfrm>
            <a:off x="6553200" y="2667000"/>
            <a:ext cx="2057400" cy="1752600"/>
          </a:xfrm>
          <a:prstGeom prst="ellipse">
            <a:avLst/>
          </a:prstGeom>
          <a:noFill/>
          <a:ln w="9525">
            <a:solidFill>
              <a:schemeClr val="tx1"/>
            </a:solidFill>
            <a:round/>
            <a:headEnd/>
            <a:tailEnd/>
          </a:ln>
        </p:spPr>
        <p:txBody>
          <a:bodyPr wrap="none" anchor="ctr"/>
          <a:lstStyle/>
          <a:p>
            <a:pPr algn="ctr" eaLnBrk="0" hangingPunct="0"/>
            <a:r>
              <a:rPr lang="it-IT"/>
              <a:t>Processo</a:t>
            </a:r>
          </a:p>
          <a:p>
            <a:pPr algn="ctr" eaLnBrk="0" hangingPunct="0"/>
            <a:r>
              <a:rPr lang="it-IT"/>
              <a:t>in Esecuzione</a:t>
            </a:r>
          </a:p>
        </p:txBody>
      </p:sp>
      <p:sp>
        <p:nvSpPr>
          <p:cNvPr id="68613" name="Oval 5"/>
          <p:cNvSpPr>
            <a:spLocks noChangeArrowheads="1"/>
          </p:cNvSpPr>
          <p:nvPr/>
        </p:nvSpPr>
        <p:spPr bwMode="auto">
          <a:xfrm>
            <a:off x="457200" y="2286000"/>
            <a:ext cx="2057400" cy="1752600"/>
          </a:xfrm>
          <a:prstGeom prst="ellipse">
            <a:avLst/>
          </a:prstGeom>
          <a:noFill/>
          <a:ln w="9525">
            <a:solidFill>
              <a:schemeClr val="tx1"/>
            </a:solidFill>
            <a:round/>
            <a:headEnd/>
            <a:tailEnd/>
          </a:ln>
        </p:spPr>
        <p:txBody>
          <a:bodyPr wrap="none" anchor="ctr"/>
          <a:lstStyle/>
          <a:p>
            <a:pPr algn="ctr" eaLnBrk="0" hangingPunct="0"/>
            <a:r>
              <a:rPr lang="it-IT"/>
              <a:t>Processi</a:t>
            </a:r>
          </a:p>
          <a:p>
            <a:pPr algn="ctr" eaLnBrk="0" hangingPunct="0"/>
            <a:r>
              <a:rPr lang="it-IT"/>
              <a:t>Pronti</a:t>
            </a:r>
          </a:p>
          <a:p>
            <a:pPr algn="ctr" eaLnBrk="0" hangingPunct="0"/>
            <a:r>
              <a:rPr lang="it-IT"/>
              <a:t>(su Disco)</a:t>
            </a:r>
          </a:p>
        </p:txBody>
      </p:sp>
      <p:sp>
        <p:nvSpPr>
          <p:cNvPr id="68614" name="Arc 6"/>
          <p:cNvSpPr>
            <a:spLocks/>
          </p:cNvSpPr>
          <p:nvPr/>
        </p:nvSpPr>
        <p:spPr bwMode="auto">
          <a:xfrm>
            <a:off x="2209800" y="2514600"/>
            <a:ext cx="15240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p:spPr>
        <p:txBody>
          <a:bodyPr wrap="none" anchor="ctr"/>
          <a:lstStyle/>
          <a:p>
            <a:endParaRPr lang="it-IT"/>
          </a:p>
        </p:txBody>
      </p:sp>
      <p:sp>
        <p:nvSpPr>
          <p:cNvPr id="68615" name="Arc 7"/>
          <p:cNvSpPr>
            <a:spLocks/>
          </p:cNvSpPr>
          <p:nvPr/>
        </p:nvSpPr>
        <p:spPr bwMode="auto">
          <a:xfrm flipV="1">
            <a:off x="6019800" y="4418013"/>
            <a:ext cx="1524000" cy="798512"/>
          </a:xfrm>
          <a:custGeom>
            <a:avLst/>
            <a:gdLst>
              <a:gd name="T0" fmla="*/ 2147483647 w 21600"/>
              <a:gd name="T1" fmla="*/ 0 h 18878"/>
              <a:gd name="T2" fmla="*/ 2147483647 w 21600"/>
              <a:gd name="T3" fmla="*/ 2147483647 h 18878"/>
              <a:gd name="T4" fmla="*/ 0 w 21600"/>
              <a:gd name="T5" fmla="*/ 2147483647 h 18878"/>
              <a:gd name="T6" fmla="*/ 0 60000 65536"/>
              <a:gd name="T7" fmla="*/ 0 60000 65536"/>
              <a:gd name="T8" fmla="*/ 0 60000 65536"/>
              <a:gd name="T9" fmla="*/ 0 w 21600"/>
              <a:gd name="T10" fmla="*/ 0 h 18878"/>
              <a:gd name="T11" fmla="*/ 21600 w 21600"/>
              <a:gd name="T12" fmla="*/ 18878 h 18878"/>
            </a:gdLst>
            <a:ahLst/>
            <a:cxnLst>
              <a:cxn ang="T6">
                <a:pos x="T0" y="T1"/>
              </a:cxn>
              <a:cxn ang="T7">
                <a:pos x="T2" y="T3"/>
              </a:cxn>
              <a:cxn ang="T8">
                <a:pos x="T4" y="T5"/>
              </a:cxn>
            </a:cxnLst>
            <a:rect l="T9" t="T10" r="T11" b="T12"/>
            <a:pathLst>
              <a:path w="21600" h="18878" fill="none" extrusionOk="0">
                <a:moveTo>
                  <a:pt x="10496" y="-1"/>
                </a:moveTo>
                <a:cubicBezTo>
                  <a:pt x="17349" y="3810"/>
                  <a:pt x="21600" y="11036"/>
                  <a:pt x="21600" y="18878"/>
                </a:cubicBezTo>
              </a:path>
              <a:path w="21600" h="18878" stroke="0" extrusionOk="0">
                <a:moveTo>
                  <a:pt x="10496" y="-1"/>
                </a:moveTo>
                <a:cubicBezTo>
                  <a:pt x="17349" y="3810"/>
                  <a:pt x="21600" y="11036"/>
                  <a:pt x="21600" y="18878"/>
                </a:cubicBezTo>
                <a:lnTo>
                  <a:pt x="0" y="18878"/>
                </a:lnTo>
                <a:close/>
              </a:path>
            </a:pathLst>
          </a:custGeom>
          <a:noFill/>
          <a:ln w="9525">
            <a:solidFill>
              <a:schemeClr val="tx1"/>
            </a:solidFill>
            <a:round/>
            <a:headEnd type="arrow" w="med" len="med"/>
            <a:tailEnd/>
          </a:ln>
        </p:spPr>
        <p:txBody>
          <a:bodyPr wrap="none" anchor="ctr"/>
          <a:lstStyle/>
          <a:p>
            <a:endParaRPr lang="it-IT"/>
          </a:p>
        </p:txBody>
      </p:sp>
      <p:sp>
        <p:nvSpPr>
          <p:cNvPr id="68616" name="Arc 8"/>
          <p:cNvSpPr>
            <a:spLocks/>
          </p:cNvSpPr>
          <p:nvPr/>
        </p:nvSpPr>
        <p:spPr bwMode="auto">
          <a:xfrm flipV="1">
            <a:off x="1814513" y="3616325"/>
            <a:ext cx="1616075" cy="457200"/>
          </a:xfrm>
          <a:custGeom>
            <a:avLst/>
            <a:gdLst>
              <a:gd name="T0" fmla="*/ 0 w 22898"/>
              <a:gd name="T1" fmla="*/ 165805171 h 21600"/>
              <a:gd name="T2" fmla="*/ 2147483647 w 22898"/>
              <a:gd name="T3" fmla="*/ 2147483647 h 21600"/>
              <a:gd name="T4" fmla="*/ 2147483647 w 22898"/>
              <a:gd name="T5" fmla="*/ 2147483647 h 21600"/>
              <a:gd name="T6" fmla="*/ 0 60000 65536"/>
              <a:gd name="T7" fmla="*/ 0 60000 65536"/>
              <a:gd name="T8" fmla="*/ 0 60000 65536"/>
              <a:gd name="T9" fmla="*/ 0 w 22898"/>
              <a:gd name="T10" fmla="*/ 0 h 21600"/>
              <a:gd name="T11" fmla="*/ 22898 w 22898"/>
              <a:gd name="T12" fmla="*/ 21600 h 21600"/>
            </a:gdLst>
            <a:ahLst/>
            <a:cxnLst>
              <a:cxn ang="T6">
                <a:pos x="T0" y="T1"/>
              </a:cxn>
              <a:cxn ang="T7">
                <a:pos x="T2" y="T3"/>
              </a:cxn>
              <a:cxn ang="T8">
                <a:pos x="T4" y="T5"/>
              </a:cxn>
            </a:cxnLst>
            <a:rect l="T9" t="T10" r="T11" b="T12"/>
            <a:pathLst>
              <a:path w="22898" h="21600" fill="none" extrusionOk="0">
                <a:moveTo>
                  <a:pt x="0" y="39"/>
                </a:moveTo>
                <a:cubicBezTo>
                  <a:pt x="432" y="13"/>
                  <a:pt x="865" y="-1"/>
                  <a:pt x="1298" y="0"/>
                </a:cubicBezTo>
                <a:cubicBezTo>
                  <a:pt x="13227" y="0"/>
                  <a:pt x="22898" y="9670"/>
                  <a:pt x="22898" y="21600"/>
                </a:cubicBezTo>
              </a:path>
              <a:path w="22898" h="21600" stroke="0" extrusionOk="0">
                <a:moveTo>
                  <a:pt x="0" y="39"/>
                </a:moveTo>
                <a:cubicBezTo>
                  <a:pt x="432" y="13"/>
                  <a:pt x="865" y="-1"/>
                  <a:pt x="1298" y="0"/>
                </a:cubicBezTo>
                <a:cubicBezTo>
                  <a:pt x="13227" y="0"/>
                  <a:pt x="22898" y="9670"/>
                  <a:pt x="22898" y="21600"/>
                </a:cubicBezTo>
                <a:lnTo>
                  <a:pt x="1298" y="21600"/>
                </a:lnTo>
                <a:close/>
              </a:path>
            </a:pathLst>
          </a:custGeom>
          <a:noFill/>
          <a:ln w="9525">
            <a:solidFill>
              <a:schemeClr val="tx1"/>
            </a:solidFill>
            <a:round/>
            <a:headEnd type="arrow" w="med" len="med"/>
            <a:tailEnd/>
          </a:ln>
        </p:spPr>
        <p:txBody>
          <a:bodyPr wrap="none" anchor="ctr"/>
          <a:lstStyle/>
          <a:p>
            <a:endParaRPr lang="it-IT"/>
          </a:p>
        </p:txBody>
      </p:sp>
      <p:sp>
        <p:nvSpPr>
          <p:cNvPr id="68617" name="Text Box 9"/>
          <p:cNvSpPr txBox="1">
            <a:spLocks noChangeArrowheads="1"/>
          </p:cNvSpPr>
          <p:nvPr/>
        </p:nvSpPr>
        <p:spPr bwMode="auto">
          <a:xfrm>
            <a:off x="4994275" y="5195888"/>
            <a:ext cx="2100263" cy="701675"/>
          </a:xfrm>
          <a:prstGeom prst="rect">
            <a:avLst/>
          </a:prstGeom>
          <a:noFill/>
          <a:ln w="9525">
            <a:noFill/>
            <a:miter lim="800000"/>
            <a:headEnd/>
            <a:tailEnd/>
          </a:ln>
        </p:spPr>
        <p:txBody>
          <a:bodyPr wrap="none">
            <a:spAutoFit/>
          </a:bodyPr>
          <a:lstStyle/>
          <a:p>
            <a:pPr algn="ctr" eaLnBrk="0" hangingPunct="0"/>
            <a:r>
              <a:rPr lang="it-IT" sz="2000" b="1"/>
              <a:t>Processi in Attesa</a:t>
            </a:r>
          </a:p>
          <a:p>
            <a:pPr algn="ctr" eaLnBrk="0" hangingPunct="0"/>
            <a:r>
              <a:rPr lang="it-IT" sz="2000" b="1"/>
              <a:t>(in Memoria)</a:t>
            </a:r>
            <a:endParaRPr lang="it-IT"/>
          </a:p>
        </p:txBody>
      </p:sp>
      <p:sp>
        <p:nvSpPr>
          <p:cNvPr id="68618" name="Text Box 10"/>
          <p:cNvSpPr txBox="1">
            <a:spLocks noChangeArrowheads="1"/>
          </p:cNvSpPr>
          <p:nvPr/>
        </p:nvSpPr>
        <p:spPr bwMode="auto">
          <a:xfrm>
            <a:off x="1295400" y="5199063"/>
            <a:ext cx="2100263" cy="701675"/>
          </a:xfrm>
          <a:prstGeom prst="rect">
            <a:avLst/>
          </a:prstGeom>
          <a:noFill/>
          <a:ln w="9525">
            <a:noFill/>
            <a:miter lim="800000"/>
            <a:headEnd/>
            <a:tailEnd/>
          </a:ln>
        </p:spPr>
        <p:txBody>
          <a:bodyPr wrap="none">
            <a:spAutoFit/>
          </a:bodyPr>
          <a:lstStyle/>
          <a:p>
            <a:pPr algn="ctr" eaLnBrk="0" hangingPunct="0"/>
            <a:r>
              <a:rPr lang="it-IT" sz="2000" b="1"/>
              <a:t>Processi in Attesa</a:t>
            </a:r>
          </a:p>
          <a:p>
            <a:pPr algn="ctr" eaLnBrk="0" hangingPunct="0"/>
            <a:r>
              <a:rPr lang="it-IT" sz="2000" b="1"/>
              <a:t>(su Disco)</a:t>
            </a:r>
            <a:endParaRPr lang="it-IT"/>
          </a:p>
        </p:txBody>
      </p:sp>
      <p:sp>
        <p:nvSpPr>
          <p:cNvPr id="68619" name="Arc 11"/>
          <p:cNvSpPr>
            <a:spLocks/>
          </p:cNvSpPr>
          <p:nvPr/>
        </p:nvSpPr>
        <p:spPr bwMode="auto">
          <a:xfrm>
            <a:off x="1371600" y="4114800"/>
            <a:ext cx="609600" cy="1143000"/>
          </a:xfrm>
          <a:custGeom>
            <a:avLst/>
            <a:gdLst>
              <a:gd name="T0" fmla="*/ 2147483647 w 21600"/>
              <a:gd name="T1" fmla="*/ 0 h 21513"/>
              <a:gd name="T2" fmla="*/ 2147483647 w 21600"/>
              <a:gd name="T3" fmla="*/ 2147483647 h 21513"/>
              <a:gd name="T4" fmla="*/ 0 w 21600"/>
              <a:gd name="T5" fmla="*/ 2147483647 h 21513"/>
              <a:gd name="T6" fmla="*/ 0 60000 65536"/>
              <a:gd name="T7" fmla="*/ 0 60000 65536"/>
              <a:gd name="T8" fmla="*/ 0 60000 65536"/>
              <a:gd name="T9" fmla="*/ 0 w 21600"/>
              <a:gd name="T10" fmla="*/ 0 h 21513"/>
              <a:gd name="T11" fmla="*/ 21600 w 21600"/>
              <a:gd name="T12" fmla="*/ 21513 h 21513"/>
            </a:gdLst>
            <a:ahLst/>
            <a:cxnLst>
              <a:cxn ang="T6">
                <a:pos x="T0" y="T1"/>
              </a:cxn>
              <a:cxn ang="T7">
                <a:pos x="T2" y="T3"/>
              </a:cxn>
              <a:cxn ang="T8">
                <a:pos x="T4" y="T5"/>
              </a:cxn>
            </a:cxnLst>
            <a:rect l="T9" t="T10" r="T11" b="T12"/>
            <a:pathLst>
              <a:path w="21600" h="21513" fill="none" extrusionOk="0">
                <a:moveTo>
                  <a:pt x="1936" y="0"/>
                </a:moveTo>
                <a:cubicBezTo>
                  <a:pt x="13070" y="1002"/>
                  <a:pt x="21600" y="10334"/>
                  <a:pt x="21600" y="21513"/>
                </a:cubicBezTo>
              </a:path>
              <a:path w="21600" h="21513" stroke="0" extrusionOk="0">
                <a:moveTo>
                  <a:pt x="1936" y="0"/>
                </a:moveTo>
                <a:cubicBezTo>
                  <a:pt x="13070" y="1002"/>
                  <a:pt x="21600" y="10334"/>
                  <a:pt x="21600" y="21513"/>
                </a:cubicBezTo>
                <a:lnTo>
                  <a:pt x="0" y="21513"/>
                </a:lnTo>
                <a:close/>
              </a:path>
            </a:pathLst>
          </a:custGeom>
          <a:noFill/>
          <a:ln w="9525">
            <a:solidFill>
              <a:schemeClr val="tx1"/>
            </a:solidFill>
            <a:round/>
            <a:headEnd type="arrow" w="med" len="med"/>
            <a:tailEnd/>
          </a:ln>
        </p:spPr>
        <p:txBody>
          <a:bodyPr wrap="none" anchor="ctr"/>
          <a:lstStyle/>
          <a:p>
            <a:endParaRPr lang="it-IT"/>
          </a:p>
        </p:txBody>
      </p:sp>
      <p:sp>
        <p:nvSpPr>
          <p:cNvPr id="68620" name="Line 12"/>
          <p:cNvSpPr>
            <a:spLocks noChangeShapeType="1"/>
          </p:cNvSpPr>
          <p:nvPr/>
        </p:nvSpPr>
        <p:spPr bwMode="auto">
          <a:xfrm flipH="1">
            <a:off x="3581400" y="5486400"/>
            <a:ext cx="1219200" cy="0"/>
          </a:xfrm>
          <a:prstGeom prst="line">
            <a:avLst/>
          </a:prstGeom>
          <a:noFill/>
          <a:ln w="9525">
            <a:solidFill>
              <a:schemeClr val="tx1"/>
            </a:solidFill>
            <a:round/>
            <a:headEnd/>
            <a:tailEnd type="triangle" w="med" len="med"/>
          </a:ln>
        </p:spPr>
        <p:txBody>
          <a:bodyPr wrap="none" anchor="ctr"/>
          <a:lstStyle/>
          <a:p>
            <a:endParaRPr lang="it-IT"/>
          </a:p>
        </p:txBody>
      </p:sp>
      <p:sp>
        <p:nvSpPr>
          <p:cNvPr id="68621" name="Arc 13"/>
          <p:cNvSpPr>
            <a:spLocks/>
          </p:cNvSpPr>
          <p:nvPr/>
        </p:nvSpPr>
        <p:spPr bwMode="auto">
          <a:xfrm flipH="1" flipV="1">
            <a:off x="4343400" y="4648200"/>
            <a:ext cx="457200" cy="6858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p:spPr>
        <p:txBody>
          <a:bodyPr wrap="none" anchor="ctr"/>
          <a:lstStyle/>
          <a:p>
            <a:endParaRPr lang="it-IT"/>
          </a:p>
        </p:txBody>
      </p:sp>
      <p:sp>
        <p:nvSpPr>
          <p:cNvPr id="68622" name="Arc 14"/>
          <p:cNvSpPr>
            <a:spLocks/>
          </p:cNvSpPr>
          <p:nvPr/>
        </p:nvSpPr>
        <p:spPr bwMode="auto">
          <a:xfrm flipH="1">
            <a:off x="5100638" y="2555875"/>
            <a:ext cx="838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it-IT"/>
          </a:p>
        </p:txBody>
      </p:sp>
      <p:sp>
        <p:nvSpPr>
          <p:cNvPr id="68623" name="Arc 15"/>
          <p:cNvSpPr>
            <a:spLocks/>
          </p:cNvSpPr>
          <p:nvPr/>
        </p:nvSpPr>
        <p:spPr bwMode="auto">
          <a:xfrm>
            <a:off x="5938838" y="2562225"/>
            <a:ext cx="838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p:spPr>
        <p:txBody>
          <a:bodyPr wrap="none" anchor="ctr"/>
          <a:lstStyle/>
          <a:p>
            <a:endParaRPr lang="it-IT"/>
          </a:p>
        </p:txBody>
      </p:sp>
      <p:sp>
        <p:nvSpPr>
          <p:cNvPr id="68624" name="Arc 16"/>
          <p:cNvSpPr>
            <a:spLocks/>
          </p:cNvSpPr>
          <p:nvPr/>
        </p:nvSpPr>
        <p:spPr bwMode="auto">
          <a:xfrm flipH="1" flipV="1">
            <a:off x="5253038" y="4238625"/>
            <a:ext cx="838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p:spPr>
        <p:txBody>
          <a:bodyPr wrap="none" anchor="ctr"/>
          <a:lstStyle/>
          <a:p>
            <a:endParaRPr lang="it-IT"/>
          </a:p>
        </p:txBody>
      </p:sp>
      <p:sp>
        <p:nvSpPr>
          <p:cNvPr id="68625" name="Arc 17"/>
          <p:cNvSpPr>
            <a:spLocks/>
          </p:cNvSpPr>
          <p:nvPr/>
        </p:nvSpPr>
        <p:spPr bwMode="auto">
          <a:xfrm flipV="1">
            <a:off x="6091238" y="4232275"/>
            <a:ext cx="838200" cy="4572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it-IT"/>
          </a:p>
        </p:txBody>
      </p:sp>
      <p:grpSp>
        <p:nvGrpSpPr>
          <p:cNvPr id="68626" name="Group 18"/>
          <p:cNvGrpSpPr>
            <a:grpSpLocks/>
          </p:cNvGrpSpPr>
          <p:nvPr/>
        </p:nvGrpSpPr>
        <p:grpSpPr bwMode="auto">
          <a:xfrm>
            <a:off x="1541463" y="1793875"/>
            <a:ext cx="5638800" cy="914400"/>
            <a:chOff x="971" y="1130"/>
            <a:chExt cx="3552" cy="576"/>
          </a:xfrm>
        </p:grpSpPr>
        <p:sp>
          <p:nvSpPr>
            <p:cNvPr id="68632" name="Arc 19"/>
            <p:cNvSpPr>
              <a:spLocks/>
            </p:cNvSpPr>
            <p:nvPr/>
          </p:nvSpPr>
          <p:spPr bwMode="auto">
            <a:xfrm flipH="1">
              <a:off x="971" y="1130"/>
              <a:ext cx="1704" cy="32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type="arrow" w="med" len="med"/>
            </a:ln>
          </p:spPr>
          <p:txBody>
            <a:bodyPr wrap="none" anchor="ctr"/>
            <a:lstStyle/>
            <a:p>
              <a:endParaRPr lang="it-IT"/>
            </a:p>
          </p:txBody>
        </p:sp>
        <p:sp>
          <p:nvSpPr>
            <p:cNvPr id="68633" name="Arc 20"/>
            <p:cNvSpPr>
              <a:spLocks/>
            </p:cNvSpPr>
            <p:nvPr/>
          </p:nvSpPr>
          <p:spPr bwMode="auto">
            <a:xfrm>
              <a:off x="2675" y="1134"/>
              <a:ext cx="1704" cy="32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p:spPr>
          <p:txBody>
            <a:bodyPr wrap="none" anchor="ctr"/>
            <a:lstStyle/>
            <a:p>
              <a:endParaRPr lang="it-IT"/>
            </a:p>
          </p:txBody>
        </p:sp>
        <p:sp>
          <p:nvSpPr>
            <p:cNvPr id="68634" name="Line 21"/>
            <p:cNvSpPr>
              <a:spLocks noChangeShapeType="1"/>
            </p:cNvSpPr>
            <p:nvPr/>
          </p:nvSpPr>
          <p:spPr bwMode="auto">
            <a:xfrm>
              <a:off x="4379" y="1466"/>
              <a:ext cx="144" cy="240"/>
            </a:xfrm>
            <a:prstGeom prst="line">
              <a:avLst/>
            </a:prstGeom>
            <a:noFill/>
            <a:ln w="9525">
              <a:solidFill>
                <a:schemeClr val="tx1"/>
              </a:solidFill>
              <a:round/>
              <a:headEnd/>
              <a:tailEnd/>
            </a:ln>
          </p:spPr>
          <p:txBody>
            <a:bodyPr wrap="none" anchor="ctr"/>
            <a:lstStyle/>
            <a:p>
              <a:endParaRPr lang="it-IT"/>
            </a:p>
          </p:txBody>
        </p:sp>
      </p:grpSp>
      <p:sp>
        <p:nvSpPr>
          <p:cNvPr id="68627" name="Text Box 22"/>
          <p:cNvSpPr txBox="1">
            <a:spLocks noChangeArrowheads="1"/>
          </p:cNvSpPr>
          <p:nvPr/>
        </p:nvSpPr>
        <p:spPr bwMode="auto">
          <a:xfrm>
            <a:off x="365125" y="1336675"/>
            <a:ext cx="893763" cy="457200"/>
          </a:xfrm>
          <a:prstGeom prst="rect">
            <a:avLst/>
          </a:prstGeom>
          <a:noFill/>
          <a:ln w="9525">
            <a:noFill/>
            <a:miter lim="800000"/>
            <a:headEnd/>
            <a:tailEnd/>
          </a:ln>
        </p:spPr>
        <p:txBody>
          <a:bodyPr wrap="none">
            <a:spAutoFit/>
          </a:bodyPr>
          <a:lstStyle/>
          <a:p>
            <a:pPr eaLnBrk="0" hangingPunct="0"/>
            <a:r>
              <a:rPr lang="it-IT"/>
              <a:t>Inizio</a:t>
            </a:r>
          </a:p>
        </p:txBody>
      </p:sp>
      <p:sp>
        <p:nvSpPr>
          <p:cNvPr id="68628" name="Text Box 23"/>
          <p:cNvSpPr txBox="1">
            <a:spLocks noChangeArrowheads="1"/>
          </p:cNvSpPr>
          <p:nvPr/>
        </p:nvSpPr>
        <p:spPr bwMode="auto">
          <a:xfrm>
            <a:off x="7335838" y="1489075"/>
            <a:ext cx="1214437" cy="457200"/>
          </a:xfrm>
          <a:prstGeom prst="rect">
            <a:avLst/>
          </a:prstGeom>
          <a:noFill/>
          <a:ln w="9525">
            <a:noFill/>
            <a:miter lim="800000"/>
            <a:headEnd/>
            <a:tailEnd/>
          </a:ln>
        </p:spPr>
        <p:txBody>
          <a:bodyPr wrap="none">
            <a:spAutoFit/>
          </a:bodyPr>
          <a:lstStyle/>
          <a:p>
            <a:pPr eaLnBrk="0" hangingPunct="0"/>
            <a:r>
              <a:rPr lang="it-IT"/>
              <a:t>Termine</a:t>
            </a:r>
          </a:p>
        </p:txBody>
      </p:sp>
      <p:sp>
        <p:nvSpPr>
          <p:cNvPr id="68629" name="Line 24"/>
          <p:cNvSpPr>
            <a:spLocks noChangeShapeType="1"/>
          </p:cNvSpPr>
          <p:nvPr/>
        </p:nvSpPr>
        <p:spPr bwMode="auto">
          <a:xfrm>
            <a:off x="685800" y="1676400"/>
            <a:ext cx="304800" cy="762000"/>
          </a:xfrm>
          <a:prstGeom prst="line">
            <a:avLst/>
          </a:prstGeom>
          <a:noFill/>
          <a:ln w="9525">
            <a:solidFill>
              <a:schemeClr val="tx1"/>
            </a:solidFill>
            <a:prstDash val="dash"/>
            <a:round/>
            <a:headEnd/>
            <a:tailEnd type="arrow" w="med" len="med"/>
          </a:ln>
        </p:spPr>
        <p:txBody>
          <a:bodyPr wrap="none" anchor="ctr"/>
          <a:lstStyle/>
          <a:p>
            <a:endParaRPr lang="it-IT"/>
          </a:p>
        </p:txBody>
      </p:sp>
      <p:sp>
        <p:nvSpPr>
          <p:cNvPr id="68630" name="Line 25"/>
          <p:cNvSpPr>
            <a:spLocks noChangeShapeType="1"/>
          </p:cNvSpPr>
          <p:nvPr/>
        </p:nvSpPr>
        <p:spPr bwMode="auto">
          <a:xfrm flipH="1">
            <a:off x="7620000" y="1905000"/>
            <a:ext cx="304800" cy="762000"/>
          </a:xfrm>
          <a:prstGeom prst="line">
            <a:avLst/>
          </a:prstGeom>
          <a:noFill/>
          <a:ln w="9525">
            <a:solidFill>
              <a:schemeClr val="tx1"/>
            </a:solidFill>
            <a:prstDash val="dash"/>
            <a:round/>
            <a:headEnd type="arrow" w="med" len="med"/>
            <a:tailEnd/>
          </a:ln>
        </p:spPr>
        <p:txBody>
          <a:bodyPr wrap="none" anchor="ctr"/>
          <a:lstStyle/>
          <a:p>
            <a:endParaRPr lang="it-IT"/>
          </a:p>
        </p:txBody>
      </p:sp>
      <p:sp>
        <p:nvSpPr>
          <p:cNvPr id="68631" name="Line 26"/>
          <p:cNvSpPr>
            <a:spLocks noChangeShapeType="1"/>
          </p:cNvSpPr>
          <p:nvPr/>
        </p:nvSpPr>
        <p:spPr bwMode="auto">
          <a:xfrm>
            <a:off x="715963" y="1717675"/>
            <a:ext cx="3703637" cy="1101725"/>
          </a:xfrm>
          <a:prstGeom prst="line">
            <a:avLst/>
          </a:prstGeom>
          <a:noFill/>
          <a:ln w="9525">
            <a:solidFill>
              <a:schemeClr val="tx1"/>
            </a:solidFill>
            <a:prstDash val="dash"/>
            <a:round/>
            <a:headEnd/>
            <a:tailEnd type="arrow" w="med" len="med"/>
          </a:ln>
        </p:spPr>
        <p:txBody>
          <a:bodyPr wrap="none" anchor="ctr"/>
          <a:lstStyle/>
          <a:p>
            <a:endParaRPr lang="it-IT"/>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it-IT" smtClean="0"/>
              <a:t>Swapping</a:t>
            </a:r>
          </a:p>
        </p:txBody>
      </p:sp>
      <p:sp>
        <p:nvSpPr>
          <p:cNvPr id="69635" name="Rectangle 3"/>
          <p:cNvSpPr>
            <a:spLocks noChangeArrowheads="1"/>
          </p:cNvSpPr>
          <p:nvPr/>
        </p:nvSpPr>
        <p:spPr bwMode="auto">
          <a:xfrm>
            <a:off x="3810000" y="1600200"/>
            <a:ext cx="1524000" cy="685800"/>
          </a:xfrm>
          <a:prstGeom prst="rect">
            <a:avLst/>
          </a:prstGeom>
          <a:noFill/>
          <a:ln w="9525">
            <a:solidFill>
              <a:schemeClr val="tx1"/>
            </a:solidFill>
            <a:miter lim="800000"/>
            <a:headEnd/>
            <a:tailEnd/>
          </a:ln>
        </p:spPr>
        <p:txBody>
          <a:bodyPr wrap="none" anchor="ctr"/>
          <a:lstStyle/>
          <a:p>
            <a:pPr algn="ctr" eaLnBrk="0" hangingPunct="0"/>
            <a:r>
              <a:rPr lang="it-IT"/>
              <a:t>PF0</a:t>
            </a:r>
          </a:p>
        </p:txBody>
      </p:sp>
      <p:sp>
        <p:nvSpPr>
          <p:cNvPr id="69636" name="Rectangle 4"/>
          <p:cNvSpPr>
            <a:spLocks noChangeArrowheads="1"/>
          </p:cNvSpPr>
          <p:nvPr/>
        </p:nvSpPr>
        <p:spPr bwMode="auto">
          <a:xfrm>
            <a:off x="3810000" y="2286000"/>
            <a:ext cx="1524000" cy="685800"/>
          </a:xfrm>
          <a:prstGeom prst="rect">
            <a:avLst/>
          </a:prstGeom>
          <a:noFill/>
          <a:ln w="9525">
            <a:solidFill>
              <a:schemeClr val="tx1"/>
            </a:solidFill>
            <a:miter lim="800000"/>
            <a:headEnd/>
            <a:tailEnd/>
          </a:ln>
        </p:spPr>
        <p:txBody>
          <a:bodyPr wrap="none" anchor="ctr"/>
          <a:lstStyle/>
          <a:p>
            <a:pPr algn="ctr" eaLnBrk="0" hangingPunct="0"/>
            <a:r>
              <a:rPr lang="it-IT"/>
              <a:t>PF1</a:t>
            </a:r>
          </a:p>
        </p:txBody>
      </p:sp>
      <p:sp>
        <p:nvSpPr>
          <p:cNvPr id="69637" name="Rectangle 5"/>
          <p:cNvSpPr>
            <a:spLocks noChangeArrowheads="1"/>
          </p:cNvSpPr>
          <p:nvPr/>
        </p:nvSpPr>
        <p:spPr bwMode="auto">
          <a:xfrm>
            <a:off x="3810000" y="2971800"/>
            <a:ext cx="1524000" cy="685800"/>
          </a:xfrm>
          <a:prstGeom prst="rect">
            <a:avLst/>
          </a:prstGeom>
          <a:noFill/>
          <a:ln w="9525">
            <a:solidFill>
              <a:schemeClr val="tx1"/>
            </a:solidFill>
            <a:miter lim="800000"/>
            <a:headEnd/>
            <a:tailEnd/>
          </a:ln>
        </p:spPr>
        <p:txBody>
          <a:bodyPr wrap="none" anchor="ctr"/>
          <a:lstStyle/>
          <a:p>
            <a:pPr algn="ctr" eaLnBrk="0" hangingPunct="0"/>
            <a:r>
              <a:rPr lang="it-IT"/>
              <a:t>PF2</a:t>
            </a:r>
          </a:p>
        </p:txBody>
      </p:sp>
      <p:sp>
        <p:nvSpPr>
          <p:cNvPr id="69638" name="Rectangle 6"/>
          <p:cNvSpPr>
            <a:spLocks noChangeArrowheads="1"/>
          </p:cNvSpPr>
          <p:nvPr/>
        </p:nvSpPr>
        <p:spPr bwMode="auto">
          <a:xfrm>
            <a:off x="3810000" y="3657600"/>
            <a:ext cx="1524000" cy="685800"/>
          </a:xfrm>
          <a:prstGeom prst="rect">
            <a:avLst/>
          </a:prstGeom>
          <a:noFill/>
          <a:ln w="9525">
            <a:solidFill>
              <a:schemeClr val="tx1"/>
            </a:solidFill>
            <a:miter lim="800000"/>
            <a:headEnd/>
            <a:tailEnd/>
          </a:ln>
        </p:spPr>
        <p:txBody>
          <a:bodyPr wrap="none" anchor="ctr"/>
          <a:lstStyle/>
          <a:p>
            <a:pPr algn="ctr" eaLnBrk="0" hangingPunct="0"/>
            <a:r>
              <a:rPr lang="it-IT"/>
              <a:t>PF3</a:t>
            </a:r>
          </a:p>
        </p:txBody>
      </p:sp>
      <p:sp>
        <p:nvSpPr>
          <p:cNvPr id="69639" name="Rectangle 7"/>
          <p:cNvSpPr>
            <a:spLocks noChangeArrowheads="1"/>
          </p:cNvSpPr>
          <p:nvPr/>
        </p:nvSpPr>
        <p:spPr bwMode="auto">
          <a:xfrm>
            <a:off x="3810000" y="4343400"/>
            <a:ext cx="1524000" cy="685800"/>
          </a:xfrm>
          <a:prstGeom prst="rect">
            <a:avLst/>
          </a:prstGeom>
          <a:noFill/>
          <a:ln w="9525">
            <a:solidFill>
              <a:schemeClr val="tx1"/>
            </a:solidFill>
            <a:miter lim="800000"/>
            <a:headEnd/>
            <a:tailEnd/>
          </a:ln>
        </p:spPr>
        <p:txBody>
          <a:bodyPr wrap="none" anchor="ctr"/>
          <a:lstStyle/>
          <a:p>
            <a:pPr algn="ctr" eaLnBrk="0" hangingPunct="0"/>
            <a:r>
              <a:rPr lang="it-IT"/>
              <a:t>PF4</a:t>
            </a:r>
          </a:p>
        </p:txBody>
      </p:sp>
      <p:sp>
        <p:nvSpPr>
          <p:cNvPr id="69640" name="Rectangle 8"/>
          <p:cNvSpPr>
            <a:spLocks noChangeArrowheads="1"/>
          </p:cNvSpPr>
          <p:nvPr/>
        </p:nvSpPr>
        <p:spPr bwMode="auto">
          <a:xfrm>
            <a:off x="6858000" y="3810000"/>
            <a:ext cx="1524000" cy="685800"/>
          </a:xfrm>
          <a:prstGeom prst="rect">
            <a:avLst/>
          </a:prstGeom>
          <a:noFill/>
          <a:ln w="9525">
            <a:solidFill>
              <a:schemeClr val="tx1"/>
            </a:solidFill>
            <a:miter lim="800000"/>
            <a:headEnd/>
            <a:tailEnd/>
          </a:ln>
        </p:spPr>
        <p:txBody>
          <a:bodyPr wrap="none" anchor="ctr"/>
          <a:lstStyle/>
          <a:p>
            <a:pPr algn="ctr" eaLnBrk="0" hangingPunct="0"/>
            <a:r>
              <a:rPr lang="it-IT"/>
              <a:t>PL2-3</a:t>
            </a:r>
          </a:p>
        </p:txBody>
      </p:sp>
      <p:sp>
        <p:nvSpPr>
          <p:cNvPr id="69641" name="Rectangle 9"/>
          <p:cNvSpPr>
            <a:spLocks noChangeArrowheads="1"/>
          </p:cNvSpPr>
          <p:nvPr/>
        </p:nvSpPr>
        <p:spPr bwMode="auto">
          <a:xfrm>
            <a:off x="838200" y="2057400"/>
            <a:ext cx="1524000" cy="685800"/>
          </a:xfrm>
          <a:prstGeom prst="rect">
            <a:avLst/>
          </a:prstGeom>
          <a:noFill/>
          <a:ln w="9525">
            <a:solidFill>
              <a:schemeClr val="tx1"/>
            </a:solidFill>
            <a:miter lim="800000"/>
            <a:headEnd/>
            <a:tailEnd/>
          </a:ln>
        </p:spPr>
        <p:txBody>
          <a:bodyPr wrap="none" anchor="ctr"/>
          <a:lstStyle/>
          <a:p>
            <a:pPr algn="ctr" eaLnBrk="0" hangingPunct="0"/>
            <a:r>
              <a:rPr lang="it-IT"/>
              <a:t>PL1-0</a:t>
            </a:r>
          </a:p>
        </p:txBody>
      </p:sp>
      <p:sp>
        <p:nvSpPr>
          <p:cNvPr id="69642" name="Rectangle 10"/>
          <p:cNvSpPr>
            <a:spLocks noChangeArrowheads="1"/>
          </p:cNvSpPr>
          <p:nvPr/>
        </p:nvSpPr>
        <p:spPr bwMode="auto">
          <a:xfrm>
            <a:off x="6858000" y="3124200"/>
            <a:ext cx="1524000" cy="685800"/>
          </a:xfrm>
          <a:prstGeom prst="rect">
            <a:avLst/>
          </a:prstGeom>
          <a:noFill/>
          <a:ln w="9525">
            <a:solidFill>
              <a:schemeClr val="tx1"/>
            </a:solidFill>
            <a:miter lim="800000"/>
            <a:headEnd/>
            <a:tailEnd/>
          </a:ln>
        </p:spPr>
        <p:txBody>
          <a:bodyPr wrap="none" anchor="ctr"/>
          <a:lstStyle/>
          <a:p>
            <a:pPr algn="ctr" eaLnBrk="0" hangingPunct="0"/>
            <a:r>
              <a:rPr lang="it-IT"/>
              <a:t>PL2-2</a:t>
            </a:r>
          </a:p>
        </p:txBody>
      </p:sp>
      <p:sp>
        <p:nvSpPr>
          <p:cNvPr id="69643" name="Rectangle 11"/>
          <p:cNvSpPr>
            <a:spLocks noChangeArrowheads="1"/>
          </p:cNvSpPr>
          <p:nvPr/>
        </p:nvSpPr>
        <p:spPr bwMode="auto">
          <a:xfrm>
            <a:off x="6858000" y="2438400"/>
            <a:ext cx="1524000" cy="685800"/>
          </a:xfrm>
          <a:prstGeom prst="rect">
            <a:avLst/>
          </a:prstGeom>
          <a:noFill/>
          <a:ln w="9525">
            <a:solidFill>
              <a:schemeClr val="tx1"/>
            </a:solidFill>
            <a:miter lim="800000"/>
            <a:headEnd/>
            <a:tailEnd/>
          </a:ln>
        </p:spPr>
        <p:txBody>
          <a:bodyPr wrap="none" anchor="ctr"/>
          <a:lstStyle/>
          <a:p>
            <a:pPr algn="ctr" eaLnBrk="0" hangingPunct="0"/>
            <a:r>
              <a:rPr lang="it-IT"/>
              <a:t>PL2-1</a:t>
            </a:r>
          </a:p>
        </p:txBody>
      </p:sp>
      <p:sp>
        <p:nvSpPr>
          <p:cNvPr id="69644" name="Rectangle 12"/>
          <p:cNvSpPr>
            <a:spLocks noChangeArrowheads="1"/>
          </p:cNvSpPr>
          <p:nvPr/>
        </p:nvSpPr>
        <p:spPr bwMode="auto">
          <a:xfrm>
            <a:off x="6858000" y="1752600"/>
            <a:ext cx="1524000" cy="685800"/>
          </a:xfrm>
          <a:prstGeom prst="rect">
            <a:avLst/>
          </a:prstGeom>
          <a:noFill/>
          <a:ln w="9525">
            <a:solidFill>
              <a:schemeClr val="tx1"/>
            </a:solidFill>
            <a:miter lim="800000"/>
            <a:headEnd/>
            <a:tailEnd/>
          </a:ln>
        </p:spPr>
        <p:txBody>
          <a:bodyPr wrap="none" anchor="ctr"/>
          <a:lstStyle/>
          <a:p>
            <a:pPr algn="ctr" eaLnBrk="0" hangingPunct="0"/>
            <a:r>
              <a:rPr lang="it-IT"/>
              <a:t>PL2-0</a:t>
            </a:r>
          </a:p>
        </p:txBody>
      </p:sp>
      <p:sp>
        <p:nvSpPr>
          <p:cNvPr id="69645" name="Rectangle 13"/>
          <p:cNvSpPr>
            <a:spLocks noChangeArrowheads="1"/>
          </p:cNvSpPr>
          <p:nvPr/>
        </p:nvSpPr>
        <p:spPr bwMode="auto">
          <a:xfrm>
            <a:off x="838200" y="2743200"/>
            <a:ext cx="1524000" cy="685800"/>
          </a:xfrm>
          <a:prstGeom prst="rect">
            <a:avLst/>
          </a:prstGeom>
          <a:noFill/>
          <a:ln w="9525">
            <a:solidFill>
              <a:schemeClr val="tx1"/>
            </a:solidFill>
            <a:miter lim="800000"/>
            <a:headEnd/>
            <a:tailEnd/>
          </a:ln>
        </p:spPr>
        <p:txBody>
          <a:bodyPr wrap="none" anchor="ctr"/>
          <a:lstStyle/>
          <a:p>
            <a:pPr algn="ctr" eaLnBrk="0" hangingPunct="0"/>
            <a:r>
              <a:rPr lang="it-IT"/>
              <a:t>PL1-1</a:t>
            </a:r>
          </a:p>
        </p:txBody>
      </p:sp>
      <p:sp>
        <p:nvSpPr>
          <p:cNvPr id="69646" name="Rectangle 14"/>
          <p:cNvSpPr>
            <a:spLocks noChangeArrowheads="1"/>
          </p:cNvSpPr>
          <p:nvPr/>
        </p:nvSpPr>
        <p:spPr bwMode="auto">
          <a:xfrm>
            <a:off x="838200" y="3429000"/>
            <a:ext cx="1524000" cy="685800"/>
          </a:xfrm>
          <a:prstGeom prst="rect">
            <a:avLst/>
          </a:prstGeom>
          <a:noFill/>
          <a:ln w="9525">
            <a:solidFill>
              <a:schemeClr val="tx1"/>
            </a:solidFill>
            <a:miter lim="800000"/>
            <a:headEnd/>
            <a:tailEnd/>
          </a:ln>
        </p:spPr>
        <p:txBody>
          <a:bodyPr wrap="none" anchor="ctr"/>
          <a:lstStyle/>
          <a:p>
            <a:pPr algn="ctr" eaLnBrk="0" hangingPunct="0"/>
            <a:r>
              <a:rPr lang="it-IT"/>
              <a:t>PL1-2</a:t>
            </a:r>
          </a:p>
        </p:txBody>
      </p:sp>
      <p:sp>
        <p:nvSpPr>
          <p:cNvPr id="69647" name="Rectangle 15"/>
          <p:cNvSpPr>
            <a:spLocks noChangeArrowheads="1"/>
          </p:cNvSpPr>
          <p:nvPr/>
        </p:nvSpPr>
        <p:spPr bwMode="auto">
          <a:xfrm>
            <a:off x="3810000" y="5029200"/>
            <a:ext cx="1524000" cy="685800"/>
          </a:xfrm>
          <a:prstGeom prst="rect">
            <a:avLst/>
          </a:prstGeom>
          <a:noFill/>
          <a:ln w="9525">
            <a:solidFill>
              <a:schemeClr val="tx1"/>
            </a:solidFill>
            <a:miter lim="800000"/>
            <a:headEnd/>
            <a:tailEnd/>
          </a:ln>
        </p:spPr>
        <p:txBody>
          <a:bodyPr wrap="none" anchor="ctr"/>
          <a:lstStyle/>
          <a:p>
            <a:pPr algn="ctr" eaLnBrk="0" hangingPunct="0"/>
            <a:r>
              <a:rPr lang="it-IT"/>
              <a:t>PF5</a:t>
            </a:r>
          </a:p>
        </p:txBody>
      </p:sp>
      <p:sp>
        <p:nvSpPr>
          <p:cNvPr id="69648" name="Rectangle 16"/>
          <p:cNvSpPr>
            <a:spLocks noChangeArrowheads="1"/>
          </p:cNvSpPr>
          <p:nvPr/>
        </p:nvSpPr>
        <p:spPr bwMode="auto">
          <a:xfrm>
            <a:off x="3810000" y="5715000"/>
            <a:ext cx="1524000" cy="685800"/>
          </a:xfrm>
          <a:prstGeom prst="rect">
            <a:avLst/>
          </a:prstGeom>
          <a:noFill/>
          <a:ln w="9525">
            <a:solidFill>
              <a:schemeClr val="tx1"/>
            </a:solidFill>
            <a:miter lim="800000"/>
            <a:headEnd/>
            <a:tailEnd/>
          </a:ln>
        </p:spPr>
        <p:txBody>
          <a:bodyPr wrap="none" anchor="ctr"/>
          <a:lstStyle/>
          <a:p>
            <a:pPr algn="ctr" eaLnBrk="0" hangingPunct="0"/>
            <a:r>
              <a:rPr lang="it-IT"/>
              <a:t>PF6</a:t>
            </a:r>
          </a:p>
        </p:txBody>
      </p:sp>
      <p:cxnSp>
        <p:nvCxnSpPr>
          <p:cNvPr id="69649" name="AutoShape 17"/>
          <p:cNvCxnSpPr>
            <a:cxnSpLocks noChangeShapeType="1"/>
            <a:stCxn id="69644" idx="1"/>
            <a:endCxn id="69638" idx="3"/>
          </p:cNvCxnSpPr>
          <p:nvPr/>
        </p:nvCxnSpPr>
        <p:spPr bwMode="auto">
          <a:xfrm rot="10800000" flipV="1">
            <a:off x="5334000" y="2095500"/>
            <a:ext cx="1524000" cy="1905000"/>
          </a:xfrm>
          <a:prstGeom prst="bentConnector3">
            <a:avLst>
              <a:gd name="adj1" fmla="val 50000"/>
            </a:avLst>
          </a:prstGeom>
          <a:noFill/>
          <a:ln w="9525">
            <a:solidFill>
              <a:schemeClr val="tx1"/>
            </a:solidFill>
            <a:miter lim="800000"/>
            <a:headEnd/>
            <a:tailEnd type="triangle" w="med" len="med"/>
          </a:ln>
        </p:spPr>
      </p:cxnSp>
      <p:cxnSp>
        <p:nvCxnSpPr>
          <p:cNvPr id="69650" name="AutoShape 18"/>
          <p:cNvCxnSpPr>
            <a:cxnSpLocks noChangeShapeType="1"/>
            <a:stCxn id="69643" idx="1"/>
            <a:endCxn id="69635" idx="3"/>
          </p:cNvCxnSpPr>
          <p:nvPr/>
        </p:nvCxnSpPr>
        <p:spPr bwMode="auto">
          <a:xfrm rot="10800000">
            <a:off x="5334000" y="1943100"/>
            <a:ext cx="1524000" cy="838200"/>
          </a:xfrm>
          <a:prstGeom prst="bentConnector3">
            <a:avLst>
              <a:gd name="adj1" fmla="val 41875"/>
            </a:avLst>
          </a:prstGeom>
          <a:noFill/>
          <a:ln w="9525">
            <a:solidFill>
              <a:schemeClr val="tx1"/>
            </a:solidFill>
            <a:miter lim="800000"/>
            <a:headEnd/>
            <a:tailEnd type="triangle" w="med" len="med"/>
          </a:ln>
        </p:spPr>
      </p:cxnSp>
      <p:cxnSp>
        <p:nvCxnSpPr>
          <p:cNvPr id="69651" name="AutoShape 19"/>
          <p:cNvCxnSpPr>
            <a:cxnSpLocks noChangeShapeType="1"/>
            <a:stCxn id="69640" idx="1"/>
            <a:endCxn id="69639" idx="3"/>
          </p:cNvCxnSpPr>
          <p:nvPr/>
        </p:nvCxnSpPr>
        <p:spPr bwMode="auto">
          <a:xfrm rot="10800000" flipV="1">
            <a:off x="5334000" y="4152900"/>
            <a:ext cx="1524000" cy="533400"/>
          </a:xfrm>
          <a:prstGeom prst="bentConnector3">
            <a:avLst>
              <a:gd name="adj1" fmla="val 50000"/>
            </a:avLst>
          </a:prstGeom>
          <a:noFill/>
          <a:ln w="9525">
            <a:solidFill>
              <a:schemeClr val="tx1"/>
            </a:solidFill>
            <a:miter lim="800000"/>
            <a:headEnd/>
            <a:tailEnd type="triangle" w="med" len="med"/>
          </a:ln>
        </p:spPr>
      </p:cxnSp>
      <p:cxnSp>
        <p:nvCxnSpPr>
          <p:cNvPr id="69652" name="AutoShape 20"/>
          <p:cNvCxnSpPr>
            <a:cxnSpLocks noChangeShapeType="1"/>
            <a:stCxn id="69642" idx="1"/>
            <a:endCxn id="69648" idx="3"/>
          </p:cNvCxnSpPr>
          <p:nvPr/>
        </p:nvCxnSpPr>
        <p:spPr bwMode="auto">
          <a:xfrm rot="10800000" flipV="1">
            <a:off x="5334000" y="3467100"/>
            <a:ext cx="1524000" cy="2590800"/>
          </a:xfrm>
          <a:prstGeom prst="bentConnector3">
            <a:avLst>
              <a:gd name="adj1" fmla="val 31458"/>
            </a:avLst>
          </a:prstGeom>
          <a:noFill/>
          <a:ln w="9525">
            <a:solidFill>
              <a:schemeClr val="tx1"/>
            </a:solidFill>
            <a:miter lim="800000"/>
            <a:headEnd/>
            <a:tailEnd type="triangle" w="med" len="med"/>
          </a:ln>
        </p:spPr>
      </p:cxnSp>
      <p:cxnSp>
        <p:nvCxnSpPr>
          <p:cNvPr id="69653" name="AutoShape 21"/>
          <p:cNvCxnSpPr>
            <a:cxnSpLocks noChangeShapeType="1"/>
            <a:stCxn id="69641" idx="3"/>
            <a:endCxn id="69636" idx="1"/>
          </p:cNvCxnSpPr>
          <p:nvPr/>
        </p:nvCxnSpPr>
        <p:spPr bwMode="auto">
          <a:xfrm>
            <a:off x="2362200" y="2400300"/>
            <a:ext cx="1447800" cy="228600"/>
          </a:xfrm>
          <a:prstGeom prst="bentConnector3">
            <a:avLst>
              <a:gd name="adj1" fmla="val 50000"/>
            </a:avLst>
          </a:prstGeom>
          <a:noFill/>
          <a:ln w="9525">
            <a:solidFill>
              <a:schemeClr val="tx1"/>
            </a:solidFill>
            <a:miter lim="800000"/>
            <a:headEnd/>
            <a:tailEnd type="triangle" w="med" len="med"/>
          </a:ln>
        </p:spPr>
      </p:cxnSp>
      <p:cxnSp>
        <p:nvCxnSpPr>
          <p:cNvPr id="69654" name="AutoShape 22"/>
          <p:cNvCxnSpPr>
            <a:cxnSpLocks noChangeShapeType="1"/>
            <a:stCxn id="69645" idx="3"/>
            <a:endCxn id="69647" idx="1"/>
          </p:cNvCxnSpPr>
          <p:nvPr/>
        </p:nvCxnSpPr>
        <p:spPr bwMode="auto">
          <a:xfrm>
            <a:off x="2362200" y="3086100"/>
            <a:ext cx="1447800" cy="2286000"/>
          </a:xfrm>
          <a:prstGeom prst="bentConnector3">
            <a:avLst>
              <a:gd name="adj1" fmla="val 50000"/>
            </a:avLst>
          </a:prstGeom>
          <a:noFill/>
          <a:ln w="9525">
            <a:solidFill>
              <a:schemeClr val="tx1"/>
            </a:solidFill>
            <a:miter lim="800000"/>
            <a:headEnd/>
            <a:tailEnd type="triangle" w="med" len="med"/>
          </a:ln>
        </p:spPr>
      </p:cxnSp>
      <p:cxnSp>
        <p:nvCxnSpPr>
          <p:cNvPr id="69655" name="AutoShape 23"/>
          <p:cNvCxnSpPr>
            <a:cxnSpLocks noChangeShapeType="1"/>
            <a:stCxn id="69646" idx="3"/>
            <a:endCxn id="69637" idx="1"/>
          </p:cNvCxnSpPr>
          <p:nvPr/>
        </p:nvCxnSpPr>
        <p:spPr bwMode="auto">
          <a:xfrm flipV="1">
            <a:off x="2362200" y="3314700"/>
            <a:ext cx="1447800" cy="457200"/>
          </a:xfrm>
          <a:prstGeom prst="bentConnector3">
            <a:avLst>
              <a:gd name="adj1" fmla="val 73023"/>
            </a:avLst>
          </a:prstGeom>
          <a:noFill/>
          <a:ln w="9525">
            <a:solidFill>
              <a:schemeClr val="tx1"/>
            </a:solidFill>
            <a:miter lim="800000"/>
            <a:headEnd/>
            <a:tailEnd type="triangle" w="med" len="med"/>
          </a:ln>
        </p:spPr>
      </p:cxn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it-IT" sz="2400" b="1" smtClean="0"/>
              <a:t>Gestione della memoria</a:t>
            </a:r>
          </a:p>
        </p:txBody>
      </p:sp>
      <p:sp>
        <p:nvSpPr>
          <p:cNvPr id="70659" name="Rectangle 3"/>
          <p:cNvSpPr>
            <a:spLocks noGrp="1" noChangeArrowheads="1"/>
          </p:cNvSpPr>
          <p:nvPr>
            <p:ph type="body" idx="1"/>
          </p:nvPr>
        </p:nvSpPr>
        <p:spPr/>
        <p:txBody>
          <a:bodyPr/>
          <a:lstStyle/>
          <a:p>
            <a:pPr eaLnBrk="1" hangingPunct="1"/>
            <a:r>
              <a:rPr lang="it-IT" b="1" smtClean="0"/>
              <a:t>Rilocabilita’del codice</a:t>
            </a:r>
            <a:endParaRPr lang="it-IT" sz="2000" b="1" smtClean="0"/>
          </a:p>
        </p:txBody>
      </p:sp>
      <p:grpSp>
        <p:nvGrpSpPr>
          <p:cNvPr id="70660" name="Group 4"/>
          <p:cNvGrpSpPr>
            <a:grpSpLocks/>
          </p:cNvGrpSpPr>
          <p:nvPr/>
        </p:nvGrpSpPr>
        <p:grpSpPr bwMode="auto">
          <a:xfrm>
            <a:off x="685800" y="3429000"/>
            <a:ext cx="7086600" cy="1600200"/>
            <a:chOff x="432" y="2160"/>
            <a:chExt cx="4464" cy="1008"/>
          </a:xfrm>
        </p:grpSpPr>
        <p:sp>
          <p:nvSpPr>
            <p:cNvPr id="70664" name="Line 5"/>
            <p:cNvSpPr>
              <a:spLocks noChangeShapeType="1"/>
            </p:cNvSpPr>
            <p:nvPr/>
          </p:nvSpPr>
          <p:spPr bwMode="auto">
            <a:xfrm>
              <a:off x="432" y="2160"/>
              <a:ext cx="384" cy="0"/>
            </a:xfrm>
            <a:prstGeom prst="line">
              <a:avLst/>
            </a:prstGeom>
            <a:noFill/>
            <a:ln w="9525">
              <a:solidFill>
                <a:schemeClr val="tx1"/>
              </a:solidFill>
              <a:prstDash val="dash"/>
              <a:round/>
              <a:headEnd/>
              <a:tailEnd/>
            </a:ln>
          </p:spPr>
          <p:txBody>
            <a:bodyPr wrap="none" anchor="ctr"/>
            <a:lstStyle/>
            <a:p>
              <a:endParaRPr lang="it-IT"/>
            </a:p>
          </p:txBody>
        </p:sp>
        <p:sp>
          <p:nvSpPr>
            <p:cNvPr id="70665" name="Line 6"/>
            <p:cNvSpPr>
              <a:spLocks noChangeShapeType="1"/>
            </p:cNvSpPr>
            <p:nvPr/>
          </p:nvSpPr>
          <p:spPr bwMode="auto">
            <a:xfrm>
              <a:off x="432" y="2544"/>
              <a:ext cx="384" cy="0"/>
            </a:xfrm>
            <a:prstGeom prst="line">
              <a:avLst/>
            </a:prstGeom>
            <a:noFill/>
            <a:ln w="9525">
              <a:solidFill>
                <a:schemeClr val="tx1"/>
              </a:solidFill>
              <a:prstDash val="dash"/>
              <a:round/>
              <a:headEnd/>
              <a:tailEnd/>
            </a:ln>
          </p:spPr>
          <p:txBody>
            <a:bodyPr wrap="none" anchor="ctr"/>
            <a:lstStyle/>
            <a:p>
              <a:endParaRPr lang="it-IT"/>
            </a:p>
          </p:txBody>
        </p:sp>
        <p:sp>
          <p:nvSpPr>
            <p:cNvPr id="70666" name="Line 7"/>
            <p:cNvSpPr>
              <a:spLocks noChangeShapeType="1"/>
            </p:cNvSpPr>
            <p:nvPr/>
          </p:nvSpPr>
          <p:spPr bwMode="auto">
            <a:xfrm>
              <a:off x="3888" y="2160"/>
              <a:ext cx="384" cy="0"/>
            </a:xfrm>
            <a:prstGeom prst="line">
              <a:avLst/>
            </a:prstGeom>
            <a:noFill/>
            <a:ln w="9525">
              <a:solidFill>
                <a:schemeClr val="tx1"/>
              </a:solidFill>
              <a:prstDash val="dash"/>
              <a:round/>
              <a:headEnd/>
              <a:tailEnd/>
            </a:ln>
          </p:spPr>
          <p:txBody>
            <a:bodyPr wrap="none" anchor="ctr"/>
            <a:lstStyle/>
            <a:p>
              <a:endParaRPr lang="it-IT"/>
            </a:p>
          </p:txBody>
        </p:sp>
        <p:sp>
          <p:nvSpPr>
            <p:cNvPr id="70667" name="Line 8"/>
            <p:cNvSpPr>
              <a:spLocks noChangeShapeType="1"/>
            </p:cNvSpPr>
            <p:nvPr/>
          </p:nvSpPr>
          <p:spPr bwMode="auto">
            <a:xfrm>
              <a:off x="3888" y="2544"/>
              <a:ext cx="384" cy="0"/>
            </a:xfrm>
            <a:prstGeom prst="line">
              <a:avLst/>
            </a:prstGeom>
            <a:noFill/>
            <a:ln w="9525">
              <a:solidFill>
                <a:schemeClr val="tx1"/>
              </a:solidFill>
              <a:prstDash val="dash"/>
              <a:round/>
              <a:headEnd/>
              <a:tailEnd/>
            </a:ln>
          </p:spPr>
          <p:txBody>
            <a:bodyPr wrap="none" anchor="ctr"/>
            <a:lstStyle/>
            <a:p>
              <a:endParaRPr lang="it-IT"/>
            </a:p>
          </p:txBody>
        </p:sp>
        <p:sp>
          <p:nvSpPr>
            <p:cNvPr id="70668" name="Rectangle 9"/>
            <p:cNvSpPr>
              <a:spLocks noChangeArrowheads="1"/>
            </p:cNvSpPr>
            <p:nvPr/>
          </p:nvSpPr>
          <p:spPr bwMode="auto">
            <a:xfrm>
              <a:off x="816" y="2160"/>
              <a:ext cx="912" cy="384"/>
            </a:xfrm>
            <a:prstGeom prst="rect">
              <a:avLst/>
            </a:prstGeom>
            <a:noFill/>
            <a:ln w="9525">
              <a:solidFill>
                <a:schemeClr val="tx1"/>
              </a:solidFill>
              <a:miter lim="800000"/>
              <a:headEnd/>
              <a:tailEnd/>
            </a:ln>
          </p:spPr>
          <p:txBody>
            <a:bodyPr wrap="none" anchor="ctr"/>
            <a:lstStyle/>
            <a:p>
              <a:pPr algn="ctr" eaLnBrk="0" hangingPunct="0"/>
              <a:r>
                <a:rPr lang="it-IT"/>
                <a:t>P1</a:t>
              </a:r>
            </a:p>
          </p:txBody>
        </p:sp>
        <p:sp>
          <p:nvSpPr>
            <p:cNvPr id="70669" name="Rectangle 10"/>
            <p:cNvSpPr>
              <a:spLocks noChangeArrowheads="1"/>
            </p:cNvSpPr>
            <p:nvPr/>
          </p:nvSpPr>
          <p:spPr bwMode="auto">
            <a:xfrm>
              <a:off x="2544" y="2160"/>
              <a:ext cx="624" cy="384"/>
            </a:xfrm>
            <a:prstGeom prst="rect">
              <a:avLst/>
            </a:prstGeom>
            <a:noFill/>
            <a:ln w="9525">
              <a:solidFill>
                <a:schemeClr val="tx1"/>
              </a:solidFill>
              <a:miter lim="800000"/>
              <a:headEnd/>
              <a:tailEnd/>
            </a:ln>
          </p:spPr>
          <p:txBody>
            <a:bodyPr wrap="none" anchor="ctr"/>
            <a:lstStyle/>
            <a:p>
              <a:pPr algn="ctr" eaLnBrk="0" hangingPunct="0"/>
              <a:r>
                <a:rPr lang="it-IT"/>
                <a:t>D2</a:t>
              </a:r>
            </a:p>
          </p:txBody>
        </p:sp>
        <p:sp>
          <p:nvSpPr>
            <p:cNvPr id="70670" name="Rectangle 11"/>
            <p:cNvSpPr>
              <a:spLocks noChangeArrowheads="1"/>
            </p:cNvSpPr>
            <p:nvPr/>
          </p:nvSpPr>
          <p:spPr bwMode="auto">
            <a:xfrm>
              <a:off x="3264" y="2160"/>
              <a:ext cx="624" cy="384"/>
            </a:xfrm>
            <a:prstGeom prst="rect">
              <a:avLst/>
            </a:prstGeom>
            <a:noFill/>
            <a:ln w="9525">
              <a:solidFill>
                <a:schemeClr val="tx1"/>
              </a:solidFill>
              <a:miter lim="800000"/>
              <a:headEnd/>
              <a:tailEnd/>
            </a:ln>
          </p:spPr>
          <p:txBody>
            <a:bodyPr wrap="none" anchor="ctr"/>
            <a:lstStyle/>
            <a:p>
              <a:pPr algn="ctr" eaLnBrk="0" hangingPunct="0"/>
              <a:r>
                <a:rPr lang="it-IT"/>
                <a:t>D1</a:t>
              </a:r>
            </a:p>
          </p:txBody>
        </p:sp>
        <p:sp>
          <p:nvSpPr>
            <p:cNvPr id="70671" name="Rectangle 12"/>
            <p:cNvSpPr>
              <a:spLocks noChangeArrowheads="1"/>
            </p:cNvSpPr>
            <p:nvPr/>
          </p:nvSpPr>
          <p:spPr bwMode="auto">
            <a:xfrm>
              <a:off x="1824" y="2160"/>
              <a:ext cx="624" cy="384"/>
            </a:xfrm>
            <a:prstGeom prst="rect">
              <a:avLst/>
            </a:prstGeom>
            <a:noFill/>
            <a:ln w="9525">
              <a:solidFill>
                <a:schemeClr val="tx1"/>
              </a:solidFill>
              <a:miter lim="800000"/>
              <a:headEnd/>
              <a:tailEnd/>
            </a:ln>
          </p:spPr>
          <p:txBody>
            <a:bodyPr wrap="none" anchor="ctr"/>
            <a:lstStyle/>
            <a:p>
              <a:pPr algn="ctr" eaLnBrk="0" hangingPunct="0"/>
              <a:r>
                <a:rPr lang="it-IT"/>
                <a:t>P2</a:t>
              </a:r>
            </a:p>
          </p:txBody>
        </p:sp>
        <p:sp>
          <p:nvSpPr>
            <p:cNvPr id="70672" name="Rectangle 13"/>
            <p:cNvSpPr>
              <a:spLocks noChangeArrowheads="1"/>
            </p:cNvSpPr>
            <p:nvPr/>
          </p:nvSpPr>
          <p:spPr bwMode="auto">
            <a:xfrm>
              <a:off x="1728" y="2160"/>
              <a:ext cx="96" cy="384"/>
            </a:xfrm>
            <a:prstGeom prst="rect">
              <a:avLst/>
            </a:prstGeom>
            <a:solidFill>
              <a:schemeClr val="bg2"/>
            </a:solidFill>
            <a:ln w="9525">
              <a:solidFill>
                <a:schemeClr val="tx1"/>
              </a:solidFill>
              <a:miter lim="800000"/>
              <a:headEnd/>
              <a:tailEnd/>
            </a:ln>
          </p:spPr>
          <p:txBody>
            <a:bodyPr wrap="none" anchor="ctr"/>
            <a:lstStyle/>
            <a:p>
              <a:endParaRPr lang="it-IT"/>
            </a:p>
          </p:txBody>
        </p:sp>
        <p:sp>
          <p:nvSpPr>
            <p:cNvPr id="70673" name="Rectangle 14"/>
            <p:cNvSpPr>
              <a:spLocks noChangeArrowheads="1"/>
            </p:cNvSpPr>
            <p:nvPr/>
          </p:nvSpPr>
          <p:spPr bwMode="auto">
            <a:xfrm>
              <a:off x="2448" y="2160"/>
              <a:ext cx="96" cy="384"/>
            </a:xfrm>
            <a:prstGeom prst="rect">
              <a:avLst/>
            </a:prstGeom>
            <a:solidFill>
              <a:schemeClr val="bg2"/>
            </a:solidFill>
            <a:ln w="9525">
              <a:solidFill>
                <a:schemeClr val="tx1"/>
              </a:solidFill>
              <a:miter lim="800000"/>
              <a:headEnd/>
              <a:tailEnd/>
            </a:ln>
          </p:spPr>
          <p:txBody>
            <a:bodyPr wrap="none" anchor="ctr"/>
            <a:lstStyle/>
            <a:p>
              <a:endParaRPr lang="it-IT"/>
            </a:p>
          </p:txBody>
        </p:sp>
        <p:sp>
          <p:nvSpPr>
            <p:cNvPr id="70674" name="Rectangle 15"/>
            <p:cNvSpPr>
              <a:spLocks noChangeArrowheads="1"/>
            </p:cNvSpPr>
            <p:nvPr/>
          </p:nvSpPr>
          <p:spPr bwMode="auto">
            <a:xfrm>
              <a:off x="720" y="2160"/>
              <a:ext cx="96" cy="384"/>
            </a:xfrm>
            <a:prstGeom prst="rect">
              <a:avLst/>
            </a:prstGeom>
            <a:solidFill>
              <a:schemeClr val="bg2"/>
            </a:solidFill>
            <a:ln w="9525">
              <a:solidFill>
                <a:schemeClr val="tx1"/>
              </a:solidFill>
              <a:miter lim="800000"/>
              <a:headEnd/>
              <a:tailEnd/>
            </a:ln>
          </p:spPr>
          <p:txBody>
            <a:bodyPr wrap="none" anchor="ctr"/>
            <a:lstStyle/>
            <a:p>
              <a:endParaRPr lang="it-IT"/>
            </a:p>
          </p:txBody>
        </p:sp>
        <p:sp>
          <p:nvSpPr>
            <p:cNvPr id="70675" name="Rectangle 16"/>
            <p:cNvSpPr>
              <a:spLocks noChangeArrowheads="1"/>
            </p:cNvSpPr>
            <p:nvPr/>
          </p:nvSpPr>
          <p:spPr bwMode="auto">
            <a:xfrm>
              <a:off x="3168" y="2160"/>
              <a:ext cx="96" cy="384"/>
            </a:xfrm>
            <a:prstGeom prst="rect">
              <a:avLst/>
            </a:prstGeom>
            <a:solidFill>
              <a:schemeClr val="bg2"/>
            </a:solidFill>
            <a:ln w="9525">
              <a:solidFill>
                <a:schemeClr val="tx1"/>
              </a:solidFill>
              <a:miter lim="800000"/>
              <a:headEnd/>
              <a:tailEnd/>
            </a:ln>
          </p:spPr>
          <p:txBody>
            <a:bodyPr wrap="none" anchor="ctr"/>
            <a:lstStyle/>
            <a:p>
              <a:endParaRPr lang="it-IT"/>
            </a:p>
          </p:txBody>
        </p:sp>
        <p:sp>
          <p:nvSpPr>
            <p:cNvPr id="70676" name="Rectangle 17"/>
            <p:cNvSpPr>
              <a:spLocks noChangeArrowheads="1"/>
            </p:cNvSpPr>
            <p:nvPr/>
          </p:nvSpPr>
          <p:spPr bwMode="auto">
            <a:xfrm>
              <a:off x="1296" y="2784"/>
              <a:ext cx="1056" cy="384"/>
            </a:xfrm>
            <a:prstGeom prst="rect">
              <a:avLst/>
            </a:prstGeom>
            <a:solidFill>
              <a:schemeClr val="hlink"/>
            </a:solidFill>
            <a:ln w="9525">
              <a:solidFill>
                <a:schemeClr val="tx1"/>
              </a:solidFill>
              <a:miter lim="800000"/>
              <a:headEnd/>
              <a:tailEnd/>
            </a:ln>
          </p:spPr>
          <p:txBody>
            <a:bodyPr wrap="none" anchor="ctr"/>
            <a:lstStyle/>
            <a:p>
              <a:pPr algn="ctr" eaLnBrk="0" hangingPunct="0"/>
              <a:r>
                <a:rPr lang="it-IT" sz="2000"/>
                <a:t>Registro Base </a:t>
              </a:r>
            </a:p>
            <a:p>
              <a:pPr algn="ctr" eaLnBrk="0" hangingPunct="0"/>
              <a:r>
                <a:rPr lang="it-IT" sz="2000"/>
                <a:t>del Codice</a:t>
              </a:r>
              <a:endParaRPr lang="it-IT"/>
            </a:p>
          </p:txBody>
        </p:sp>
        <p:sp>
          <p:nvSpPr>
            <p:cNvPr id="70677" name="Rectangle 18"/>
            <p:cNvSpPr>
              <a:spLocks noChangeArrowheads="1"/>
            </p:cNvSpPr>
            <p:nvPr/>
          </p:nvSpPr>
          <p:spPr bwMode="auto">
            <a:xfrm>
              <a:off x="3744" y="2784"/>
              <a:ext cx="1152" cy="384"/>
            </a:xfrm>
            <a:prstGeom prst="rect">
              <a:avLst/>
            </a:prstGeom>
            <a:solidFill>
              <a:schemeClr val="folHlink"/>
            </a:solidFill>
            <a:ln w="9525">
              <a:solidFill>
                <a:schemeClr val="tx1"/>
              </a:solidFill>
              <a:miter lim="800000"/>
              <a:headEnd/>
              <a:tailEnd/>
            </a:ln>
          </p:spPr>
          <p:txBody>
            <a:bodyPr wrap="none" anchor="ctr"/>
            <a:lstStyle/>
            <a:p>
              <a:pPr algn="ctr" eaLnBrk="0" hangingPunct="0"/>
              <a:r>
                <a:rPr lang="it-IT" sz="2000"/>
                <a:t>Registro Base </a:t>
              </a:r>
            </a:p>
            <a:p>
              <a:pPr algn="ctr" eaLnBrk="0" hangingPunct="0"/>
              <a:r>
                <a:rPr lang="it-IT" sz="2000"/>
                <a:t>dei Dati</a:t>
              </a:r>
              <a:endParaRPr lang="it-IT"/>
            </a:p>
          </p:txBody>
        </p:sp>
        <p:sp>
          <p:nvSpPr>
            <p:cNvPr id="70678" name="Line 19"/>
            <p:cNvSpPr>
              <a:spLocks noChangeShapeType="1"/>
            </p:cNvSpPr>
            <p:nvPr/>
          </p:nvSpPr>
          <p:spPr bwMode="auto">
            <a:xfrm flipH="1" flipV="1">
              <a:off x="864" y="2544"/>
              <a:ext cx="432" cy="480"/>
            </a:xfrm>
            <a:prstGeom prst="line">
              <a:avLst/>
            </a:prstGeom>
            <a:noFill/>
            <a:ln w="9525">
              <a:solidFill>
                <a:schemeClr val="tx1"/>
              </a:solidFill>
              <a:round/>
              <a:headEnd/>
              <a:tailEnd type="triangle" w="med" len="med"/>
            </a:ln>
          </p:spPr>
          <p:txBody>
            <a:bodyPr wrap="none" anchor="ctr"/>
            <a:lstStyle/>
            <a:p>
              <a:endParaRPr lang="it-IT"/>
            </a:p>
          </p:txBody>
        </p:sp>
        <p:sp>
          <p:nvSpPr>
            <p:cNvPr id="70679" name="Line 20"/>
            <p:cNvSpPr>
              <a:spLocks noChangeShapeType="1"/>
            </p:cNvSpPr>
            <p:nvPr/>
          </p:nvSpPr>
          <p:spPr bwMode="auto">
            <a:xfrm flipH="1" flipV="1">
              <a:off x="3312" y="2544"/>
              <a:ext cx="432" cy="480"/>
            </a:xfrm>
            <a:prstGeom prst="line">
              <a:avLst/>
            </a:prstGeom>
            <a:noFill/>
            <a:ln w="9525">
              <a:solidFill>
                <a:schemeClr val="tx1"/>
              </a:solidFill>
              <a:round/>
              <a:headEnd/>
              <a:tailEnd type="triangle" w="med" len="med"/>
            </a:ln>
          </p:spPr>
          <p:txBody>
            <a:bodyPr wrap="none" anchor="ctr"/>
            <a:lstStyle/>
            <a:p>
              <a:endParaRPr lang="it-IT"/>
            </a:p>
          </p:txBody>
        </p:sp>
      </p:grpSp>
      <p:grpSp>
        <p:nvGrpSpPr>
          <p:cNvPr id="3" name="Group 21"/>
          <p:cNvGrpSpPr>
            <a:grpSpLocks/>
          </p:cNvGrpSpPr>
          <p:nvPr/>
        </p:nvGrpSpPr>
        <p:grpSpPr bwMode="auto">
          <a:xfrm>
            <a:off x="2514600" y="4038600"/>
            <a:ext cx="3429000" cy="762000"/>
            <a:chOff x="1584" y="2544"/>
            <a:chExt cx="2160" cy="480"/>
          </a:xfrm>
        </p:grpSpPr>
        <p:sp>
          <p:nvSpPr>
            <p:cNvPr id="70662" name="Line 22"/>
            <p:cNvSpPr>
              <a:spLocks noChangeShapeType="1"/>
            </p:cNvSpPr>
            <p:nvPr/>
          </p:nvSpPr>
          <p:spPr bwMode="auto">
            <a:xfrm flipV="1">
              <a:off x="1584" y="2544"/>
              <a:ext cx="288" cy="240"/>
            </a:xfrm>
            <a:prstGeom prst="line">
              <a:avLst/>
            </a:prstGeom>
            <a:noFill/>
            <a:ln w="19050">
              <a:solidFill>
                <a:srgbClr val="FF3300"/>
              </a:solidFill>
              <a:round/>
              <a:headEnd/>
              <a:tailEnd type="triangle" w="med" len="med"/>
            </a:ln>
          </p:spPr>
          <p:txBody>
            <a:bodyPr wrap="none" anchor="ctr"/>
            <a:lstStyle/>
            <a:p>
              <a:endParaRPr lang="it-IT"/>
            </a:p>
          </p:txBody>
        </p:sp>
        <p:sp>
          <p:nvSpPr>
            <p:cNvPr id="70663" name="Line 23"/>
            <p:cNvSpPr>
              <a:spLocks noChangeShapeType="1"/>
            </p:cNvSpPr>
            <p:nvPr/>
          </p:nvSpPr>
          <p:spPr bwMode="auto">
            <a:xfrm flipH="1" flipV="1">
              <a:off x="2544" y="2544"/>
              <a:ext cx="1200" cy="480"/>
            </a:xfrm>
            <a:prstGeom prst="line">
              <a:avLst/>
            </a:prstGeom>
            <a:noFill/>
            <a:ln w="19050">
              <a:solidFill>
                <a:srgbClr val="FF3300"/>
              </a:solidFill>
              <a:round/>
              <a:headEnd/>
              <a:tailEnd type="triangle" w="med" len="me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pPr eaLnBrk="1" hangingPunct="1"/>
            <a:r>
              <a:rPr lang="it-IT" smtClean="0"/>
              <a:t>Conseguenze delle idee fondamentali</a:t>
            </a:r>
          </a:p>
        </p:txBody>
      </p:sp>
      <p:sp>
        <p:nvSpPr>
          <p:cNvPr id="16387" name="Text Box 1029"/>
          <p:cNvSpPr txBox="1">
            <a:spLocks noChangeArrowheads="1"/>
          </p:cNvSpPr>
          <p:nvPr/>
        </p:nvSpPr>
        <p:spPr bwMode="auto">
          <a:xfrm>
            <a:off x="698500" y="1447800"/>
            <a:ext cx="4525963" cy="466725"/>
          </a:xfrm>
          <a:prstGeom prst="rect">
            <a:avLst/>
          </a:prstGeom>
          <a:solidFill>
            <a:srgbClr val="99FF33"/>
          </a:solidFill>
          <a:ln w="9525">
            <a:solidFill>
              <a:schemeClr val="tx1"/>
            </a:solidFill>
            <a:miter lim="800000"/>
            <a:headEnd/>
            <a:tailEnd/>
          </a:ln>
        </p:spPr>
        <p:txBody>
          <a:bodyPr wrap="none">
            <a:spAutoFit/>
          </a:bodyPr>
          <a:lstStyle/>
          <a:p>
            <a:r>
              <a:rPr lang="it-IT"/>
              <a:t>“Confusione” tra </a:t>
            </a:r>
            <a:r>
              <a:rPr lang="it-IT" i="1"/>
              <a:t>Dati&amp;Programmi</a:t>
            </a:r>
          </a:p>
        </p:txBody>
      </p:sp>
      <p:sp>
        <p:nvSpPr>
          <p:cNvPr id="16388" name="Text Box 1030"/>
          <p:cNvSpPr txBox="1">
            <a:spLocks noChangeArrowheads="1"/>
          </p:cNvSpPr>
          <p:nvPr/>
        </p:nvSpPr>
        <p:spPr bwMode="auto">
          <a:xfrm>
            <a:off x="1744663" y="2286000"/>
            <a:ext cx="2433637" cy="466725"/>
          </a:xfrm>
          <a:prstGeom prst="rect">
            <a:avLst/>
          </a:prstGeom>
          <a:solidFill>
            <a:srgbClr val="99FF33"/>
          </a:solidFill>
          <a:ln w="9525">
            <a:solidFill>
              <a:schemeClr val="tx1"/>
            </a:solidFill>
            <a:miter lim="800000"/>
            <a:headEnd/>
            <a:tailEnd/>
          </a:ln>
        </p:spPr>
        <p:txBody>
          <a:bodyPr wrap="none">
            <a:spAutoFit/>
          </a:bodyPr>
          <a:lstStyle/>
          <a:p>
            <a:r>
              <a:rPr lang="it-IT"/>
              <a:t>Macchine Astratte</a:t>
            </a:r>
            <a:endParaRPr lang="it-IT" i="1"/>
          </a:p>
        </p:txBody>
      </p:sp>
      <p:sp>
        <p:nvSpPr>
          <p:cNvPr id="16389" name="Text Box 1031"/>
          <p:cNvSpPr txBox="1">
            <a:spLocks noChangeArrowheads="1"/>
          </p:cNvSpPr>
          <p:nvPr/>
        </p:nvSpPr>
        <p:spPr bwMode="auto">
          <a:xfrm>
            <a:off x="552450" y="3124200"/>
            <a:ext cx="4818063" cy="466725"/>
          </a:xfrm>
          <a:prstGeom prst="rect">
            <a:avLst/>
          </a:prstGeom>
          <a:solidFill>
            <a:srgbClr val="99FF33"/>
          </a:solidFill>
          <a:ln w="9525">
            <a:solidFill>
              <a:schemeClr val="tx1"/>
            </a:solidFill>
            <a:miter lim="800000"/>
            <a:headEnd/>
            <a:tailEnd/>
          </a:ln>
        </p:spPr>
        <p:txBody>
          <a:bodyPr wrap="none">
            <a:spAutoFit/>
          </a:bodyPr>
          <a:lstStyle/>
          <a:p>
            <a:r>
              <a:rPr lang="it-IT"/>
              <a:t>Macchine Astratte per Servizi di Base</a:t>
            </a:r>
            <a:endParaRPr lang="it-IT" i="1"/>
          </a:p>
        </p:txBody>
      </p:sp>
      <p:sp>
        <p:nvSpPr>
          <p:cNvPr id="16390" name="Text Box 1032"/>
          <p:cNvSpPr txBox="1">
            <a:spLocks noChangeArrowheads="1"/>
          </p:cNvSpPr>
          <p:nvPr/>
        </p:nvSpPr>
        <p:spPr bwMode="auto">
          <a:xfrm>
            <a:off x="152400" y="4114800"/>
            <a:ext cx="5619750" cy="466725"/>
          </a:xfrm>
          <a:prstGeom prst="rect">
            <a:avLst/>
          </a:prstGeom>
          <a:solidFill>
            <a:srgbClr val="99FF33"/>
          </a:solidFill>
          <a:ln w="9525">
            <a:solidFill>
              <a:schemeClr val="tx1"/>
            </a:solidFill>
            <a:miter lim="800000"/>
            <a:headEnd/>
            <a:tailEnd/>
          </a:ln>
        </p:spPr>
        <p:txBody>
          <a:bodyPr wrap="none">
            <a:spAutoFit/>
          </a:bodyPr>
          <a:lstStyle/>
          <a:p>
            <a:r>
              <a:rPr lang="it-IT"/>
              <a:t>Macchine Astratte per le Attività più diverse</a:t>
            </a:r>
            <a:endParaRPr lang="it-IT" i="1"/>
          </a:p>
        </p:txBody>
      </p:sp>
      <p:sp>
        <p:nvSpPr>
          <p:cNvPr id="16391" name="AutoShape 1034"/>
          <p:cNvSpPr>
            <a:spLocks noChangeArrowheads="1"/>
          </p:cNvSpPr>
          <p:nvPr/>
        </p:nvSpPr>
        <p:spPr bwMode="auto">
          <a:xfrm>
            <a:off x="2886075" y="1981200"/>
            <a:ext cx="152400" cy="2286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it-IT"/>
          </a:p>
        </p:txBody>
      </p:sp>
      <p:sp>
        <p:nvSpPr>
          <p:cNvPr id="16392" name="AutoShape 1035"/>
          <p:cNvSpPr>
            <a:spLocks noChangeArrowheads="1"/>
          </p:cNvSpPr>
          <p:nvPr/>
        </p:nvSpPr>
        <p:spPr bwMode="auto">
          <a:xfrm>
            <a:off x="2886075" y="2819400"/>
            <a:ext cx="152400" cy="2286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it-IT"/>
          </a:p>
        </p:txBody>
      </p:sp>
      <p:sp>
        <p:nvSpPr>
          <p:cNvPr id="16393" name="AutoShape 1036"/>
          <p:cNvSpPr>
            <a:spLocks noChangeArrowheads="1"/>
          </p:cNvSpPr>
          <p:nvPr/>
        </p:nvSpPr>
        <p:spPr bwMode="auto">
          <a:xfrm>
            <a:off x="2886075" y="3733800"/>
            <a:ext cx="152400" cy="2286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it-IT"/>
          </a:p>
        </p:txBody>
      </p:sp>
      <p:sp>
        <p:nvSpPr>
          <p:cNvPr id="16394" name="Text Box 1037"/>
          <p:cNvSpPr txBox="1">
            <a:spLocks noChangeArrowheads="1"/>
          </p:cNvSpPr>
          <p:nvPr/>
        </p:nvSpPr>
        <p:spPr bwMode="auto">
          <a:xfrm>
            <a:off x="5927725" y="2667000"/>
            <a:ext cx="2459038" cy="1187450"/>
          </a:xfrm>
          <a:prstGeom prst="rect">
            <a:avLst/>
          </a:prstGeom>
          <a:noFill/>
          <a:ln w="9525">
            <a:noFill/>
            <a:miter lim="800000"/>
            <a:headEnd/>
            <a:tailEnd/>
          </a:ln>
        </p:spPr>
        <p:txBody>
          <a:bodyPr wrap="none">
            <a:spAutoFit/>
          </a:bodyPr>
          <a:lstStyle/>
          <a:p>
            <a:r>
              <a:rPr lang="it-IT"/>
              <a:t>Gestione Memoria</a:t>
            </a:r>
          </a:p>
          <a:p>
            <a:r>
              <a:rPr lang="it-IT"/>
              <a:t>Gestione CPU</a:t>
            </a:r>
          </a:p>
          <a:p>
            <a:r>
              <a:rPr lang="it-IT"/>
              <a:t>Gestione IN-OUT</a:t>
            </a:r>
          </a:p>
        </p:txBody>
      </p:sp>
      <p:sp>
        <p:nvSpPr>
          <p:cNvPr id="16395" name="AutoShape 1041"/>
          <p:cNvSpPr>
            <a:spLocks/>
          </p:cNvSpPr>
          <p:nvPr/>
        </p:nvSpPr>
        <p:spPr bwMode="auto">
          <a:xfrm>
            <a:off x="5638800" y="2667000"/>
            <a:ext cx="304800" cy="1219200"/>
          </a:xfrm>
          <a:prstGeom prst="leftBrace">
            <a:avLst>
              <a:gd name="adj1" fmla="val 33333"/>
              <a:gd name="adj2" fmla="val 50000"/>
            </a:avLst>
          </a:prstGeom>
          <a:noFill/>
          <a:ln w="9525">
            <a:solidFill>
              <a:schemeClr val="tx1"/>
            </a:solidFill>
            <a:round/>
            <a:headEnd/>
            <a:tailEnd/>
          </a:ln>
        </p:spPr>
        <p:txBody>
          <a:bodyPr wrap="none" anchor="ctr"/>
          <a:lstStyle/>
          <a:p>
            <a:endParaRPr lang="it-IT"/>
          </a:p>
        </p:txBody>
      </p:sp>
      <p:sp>
        <p:nvSpPr>
          <p:cNvPr id="16396" name="AutoShape 1044"/>
          <p:cNvSpPr>
            <a:spLocks noChangeArrowheads="1"/>
          </p:cNvSpPr>
          <p:nvPr/>
        </p:nvSpPr>
        <p:spPr bwMode="auto">
          <a:xfrm>
            <a:off x="5791200" y="5029200"/>
            <a:ext cx="2438400" cy="1066800"/>
          </a:xfrm>
          <a:prstGeom prst="wedgeRoundRectCallout">
            <a:avLst>
              <a:gd name="adj1" fmla="val -63671"/>
              <a:gd name="adj2" fmla="val -83630"/>
              <a:gd name="adj3" fmla="val 16667"/>
            </a:avLst>
          </a:prstGeom>
          <a:solidFill>
            <a:schemeClr val="accent1"/>
          </a:solidFill>
          <a:ln w="9525">
            <a:solidFill>
              <a:schemeClr val="tx1"/>
            </a:solidFill>
            <a:miter lim="800000"/>
            <a:headEnd/>
            <a:tailEnd/>
          </a:ln>
        </p:spPr>
        <p:txBody>
          <a:bodyPr/>
          <a:lstStyle/>
          <a:p>
            <a:pPr algn="ctr"/>
            <a:r>
              <a:rPr lang="it-IT" sz="1800"/>
              <a:t>Ritorniamo alle macchine specifiche!!!</a:t>
            </a:r>
          </a:p>
        </p:txBody>
      </p:sp>
      <p:grpSp>
        <p:nvGrpSpPr>
          <p:cNvPr id="2" name="Group 1047"/>
          <p:cNvGrpSpPr>
            <a:grpSpLocks/>
          </p:cNvGrpSpPr>
          <p:nvPr/>
        </p:nvGrpSpPr>
        <p:grpSpPr bwMode="auto">
          <a:xfrm>
            <a:off x="152400" y="2667000"/>
            <a:ext cx="8991600" cy="1371600"/>
            <a:chOff x="96" y="1680"/>
            <a:chExt cx="5664" cy="864"/>
          </a:xfrm>
        </p:grpSpPr>
        <p:sp>
          <p:nvSpPr>
            <p:cNvPr id="16398" name="Oval 1045"/>
            <p:cNvSpPr>
              <a:spLocks noChangeArrowheads="1"/>
            </p:cNvSpPr>
            <p:nvPr/>
          </p:nvSpPr>
          <p:spPr bwMode="auto">
            <a:xfrm>
              <a:off x="96" y="1680"/>
              <a:ext cx="5664" cy="864"/>
            </a:xfrm>
            <a:prstGeom prst="ellipse">
              <a:avLst/>
            </a:prstGeom>
            <a:noFill/>
            <a:ln w="9525">
              <a:solidFill>
                <a:srgbClr val="FF3300"/>
              </a:solidFill>
              <a:prstDash val="dash"/>
              <a:round/>
              <a:headEnd/>
              <a:tailEnd/>
            </a:ln>
          </p:spPr>
          <p:txBody>
            <a:bodyPr wrap="none" anchor="ctr"/>
            <a:lstStyle/>
            <a:p>
              <a:endParaRPr lang="it-IT"/>
            </a:p>
          </p:txBody>
        </p:sp>
        <p:sp>
          <p:nvSpPr>
            <p:cNvPr id="16399" name="Text Box 1046"/>
            <p:cNvSpPr txBox="1">
              <a:spLocks noChangeArrowheads="1"/>
            </p:cNvSpPr>
            <p:nvPr/>
          </p:nvSpPr>
          <p:spPr bwMode="auto">
            <a:xfrm>
              <a:off x="2064" y="2208"/>
              <a:ext cx="1538" cy="288"/>
            </a:xfrm>
            <a:prstGeom prst="rect">
              <a:avLst/>
            </a:prstGeom>
            <a:solidFill>
              <a:srgbClr val="FF3300"/>
            </a:solidFill>
            <a:ln w="9525">
              <a:noFill/>
              <a:miter lim="800000"/>
              <a:headEnd/>
              <a:tailEnd/>
            </a:ln>
          </p:spPr>
          <p:txBody>
            <a:bodyPr wrap="none">
              <a:spAutoFit/>
            </a:bodyPr>
            <a:lstStyle/>
            <a:p>
              <a:r>
                <a:rPr lang="it-IT"/>
                <a:t>Sistema Operativo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it-IT" sz="2400" b="1" smtClean="0"/>
              <a:t>Gestione della Memoria</a:t>
            </a:r>
          </a:p>
        </p:txBody>
      </p:sp>
      <p:sp>
        <p:nvSpPr>
          <p:cNvPr id="71683" name="Rectangle 3"/>
          <p:cNvSpPr>
            <a:spLocks noGrp="1" noChangeArrowheads="1"/>
          </p:cNvSpPr>
          <p:nvPr>
            <p:ph type="body" idx="1"/>
          </p:nvPr>
        </p:nvSpPr>
        <p:spPr/>
        <p:txBody>
          <a:bodyPr/>
          <a:lstStyle/>
          <a:p>
            <a:pPr eaLnBrk="1" hangingPunct="1"/>
            <a:r>
              <a:rPr lang="it-IT" sz="2400" b="1" smtClean="0"/>
              <a:t>Segmentazione</a:t>
            </a:r>
          </a:p>
          <a:p>
            <a:pPr lvl="1" eaLnBrk="1" hangingPunct="1"/>
            <a:r>
              <a:rPr lang="it-IT" sz="2000" smtClean="0"/>
              <a:t>I vari processi non hanno una dimensione fisica qualsiasi</a:t>
            </a:r>
          </a:p>
          <a:p>
            <a:pPr lvl="1" eaLnBrk="1" hangingPunct="1"/>
            <a:r>
              <a:rPr lang="it-IT" sz="2000" smtClean="0"/>
              <a:t>Per evitare un uso ridondante della memoria essi vengono suddivisi in differenti componenti di dimensione fissata e di uso potenzialmente condiviso tra processi diversi (per es. librerie grafiche)</a:t>
            </a:r>
          </a:p>
          <a:p>
            <a:pPr lvl="1" eaLnBrk="1" hangingPunct="1"/>
            <a:r>
              <a:rPr lang="it-IT" sz="2000" smtClean="0"/>
              <a:t>I componenti vengono detti segmenti:</a:t>
            </a:r>
          </a:p>
          <a:p>
            <a:pPr lvl="2" eaLnBrk="1" hangingPunct="1"/>
            <a:r>
              <a:rPr lang="it-IT" sz="1800" b="1" smtClean="0"/>
              <a:t>codice</a:t>
            </a:r>
          </a:p>
          <a:p>
            <a:pPr lvl="2" eaLnBrk="1" hangingPunct="1"/>
            <a:r>
              <a:rPr lang="it-IT" sz="1800" b="1" smtClean="0"/>
              <a:t>dati</a:t>
            </a:r>
          </a:p>
          <a:p>
            <a:pPr lvl="2" eaLnBrk="1" hangingPunct="1"/>
            <a:r>
              <a:rPr lang="it-IT" sz="1800" b="1" smtClean="0"/>
              <a:t>pila</a:t>
            </a:r>
          </a:p>
          <a:p>
            <a:pPr lvl="1" eaLnBrk="1" hangingPunct="1"/>
            <a:r>
              <a:rPr lang="it-IT" sz="2000" smtClean="0"/>
              <a:t>I segmenti vengono gestiti in modo paginato</a:t>
            </a:r>
            <a:endParaRPr lang="it-IT" sz="2000" b="1"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lstStyle/>
          <a:p>
            <a:pPr eaLnBrk="1" hangingPunct="1"/>
            <a:r>
              <a:rPr lang="en-US" smtClean="0"/>
              <a:t>Gestione Memoria di Massa</a:t>
            </a:r>
          </a:p>
        </p:txBody>
      </p:sp>
      <p:sp>
        <p:nvSpPr>
          <p:cNvPr id="72707" name="Rectangle 4"/>
          <p:cNvSpPr>
            <a:spLocks noGrp="1" noChangeArrowheads="1"/>
          </p:cNvSpPr>
          <p:nvPr>
            <p:ph type="subTitle" idx="1"/>
          </p:nvPr>
        </p:nvSpPr>
        <p:spPr/>
        <p:txBody>
          <a:bodyPr/>
          <a:lstStyle/>
          <a:p>
            <a:pPr eaLnBrk="1" hangingPunct="1"/>
            <a:endParaRPr lang="it-IT"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it-IT" sz="2400" b="1" smtClean="0"/>
              <a:t>Gestione Memoria di Massa</a:t>
            </a:r>
          </a:p>
        </p:txBody>
      </p:sp>
      <p:sp>
        <p:nvSpPr>
          <p:cNvPr id="73731" name="Rectangle 3"/>
          <p:cNvSpPr>
            <a:spLocks noGrp="1" noChangeArrowheads="1"/>
          </p:cNvSpPr>
          <p:nvPr>
            <p:ph type="body" idx="1"/>
          </p:nvPr>
        </p:nvSpPr>
        <p:spPr>
          <a:xfrm>
            <a:off x="685800" y="1676400"/>
            <a:ext cx="7772400" cy="4114800"/>
          </a:xfrm>
        </p:spPr>
        <p:txBody>
          <a:bodyPr/>
          <a:lstStyle/>
          <a:p>
            <a:pPr eaLnBrk="1" hangingPunct="1"/>
            <a:r>
              <a:rPr lang="it-IT" sz="2400" smtClean="0"/>
              <a:t>Le operazioni tipiche effettuate sulla memoria di massa sono:</a:t>
            </a:r>
          </a:p>
          <a:p>
            <a:pPr lvl="1" eaLnBrk="1" hangingPunct="1"/>
            <a:r>
              <a:rPr lang="it-IT" sz="2000" smtClean="0"/>
              <a:t>Recupero di Informazione precedentemente memorizzata</a:t>
            </a:r>
          </a:p>
          <a:p>
            <a:pPr lvl="1" eaLnBrk="1" hangingPunct="1"/>
            <a:r>
              <a:rPr lang="it-IT" sz="2000" smtClean="0"/>
              <a:t>Eliminazione della Informazione</a:t>
            </a:r>
          </a:p>
          <a:p>
            <a:pPr lvl="1" eaLnBrk="1" hangingPunct="1"/>
            <a:r>
              <a:rPr lang="it-IT" smtClean="0"/>
              <a:t>Modifica/Aggiornamento dei dati</a:t>
            </a:r>
          </a:p>
          <a:p>
            <a:pPr lvl="1" eaLnBrk="1" hangingPunct="1"/>
            <a:r>
              <a:rPr lang="it-IT" sz="2000" smtClean="0"/>
              <a:t>Copia o trasferimento (es. da Hard-disk a floppy-disk)</a:t>
            </a:r>
            <a:endParaRPr lang="it-IT" sz="1800" b="1" smtClean="0"/>
          </a:p>
          <a:p>
            <a:pPr lvl="1" eaLnBrk="1" hangingPunct="1"/>
            <a:endParaRPr lang="it-IT" sz="1800" b="1" smtClean="0"/>
          </a:p>
          <a:p>
            <a:pPr eaLnBrk="1" hangingPunct="1"/>
            <a:r>
              <a:rPr lang="it-IT" sz="2400" smtClean="0"/>
              <a:t>Il gestore della memoria di massa che garantisce una visione logica delle suddette operazioni e’ anche detto </a:t>
            </a:r>
            <a:r>
              <a:rPr lang="it-IT" sz="2400" b="1" smtClean="0"/>
              <a:t>File system</a:t>
            </a:r>
            <a:endParaRPr lang="it-IT" sz="2000" b="1"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324600" y="4419600"/>
            <a:ext cx="2667000" cy="2209800"/>
            <a:chOff x="3984" y="2784"/>
            <a:chExt cx="1680" cy="1392"/>
          </a:xfrm>
        </p:grpSpPr>
        <p:sp>
          <p:nvSpPr>
            <p:cNvPr id="74800" name="AutoShape 3"/>
            <p:cNvSpPr>
              <a:spLocks noChangeArrowheads="1"/>
            </p:cNvSpPr>
            <p:nvPr/>
          </p:nvSpPr>
          <p:spPr bwMode="auto">
            <a:xfrm flipV="1">
              <a:off x="3984" y="3456"/>
              <a:ext cx="1680" cy="72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gradFill rotWithShape="0">
              <a:gsLst>
                <a:gs pos="0">
                  <a:srgbClr val="66FFFF"/>
                </a:gs>
                <a:gs pos="50000">
                  <a:srgbClr val="2F7676"/>
                </a:gs>
                <a:gs pos="100000">
                  <a:srgbClr val="66FFFF"/>
                </a:gs>
              </a:gsLst>
              <a:lin ang="5400000" scaled="1"/>
            </a:gradFill>
            <a:ln w="9525">
              <a:noFill/>
              <a:miter lim="800000"/>
              <a:headEnd/>
              <a:tailEnd/>
            </a:ln>
          </p:spPr>
          <p:txBody>
            <a:bodyPr wrap="none" anchor="ctr"/>
            <a:lstStyle/>
            <a:p>
              <a:endParaRPr lang="it-IT"/>
            </a:p>
          </p:txBody>
        </p:sp>
        <p:sp>
          <p:nvSpPr>
            <p:cNvPr id="74801" name="Line 4"/>
            <p:cNvSpPr>
              <a:spLocks noChangeShapeType="1"/>
            </p:cNvSpPr>
            <p:nvPr/>
          </p:nvSpPr>
          <p:spPr bwMode="auto">
            <a:xfrm flipH="1">
              <a:off x="4896" y="2784"/>
              <a:ext cx="336" cy="672"/>
            </a:xfrm>
            <a:prstGeom prst="line">
              <a:avLst/>
            </a:prstGeom>
            <a:noFill/>
            <a:ln w="38100">
              <a:solidFill>
                <a:srgbClr val="66FFFF"/>
              </a:solidFill>
              <a:round/>
              <a:headEnd/>
              <a:tailEnd type="triangle" w="med" len="med"/>
            </a:ln>
          </p:spPr>
          <p:txBody>
            <a:bodyPr wrap="none" anchor="ctr"/>
            <a:lstStyle/>
            <a:p>
              <a:endParaRPr lang="it-IT"/>
            </a:p>
          </p:txBody>
        </p:sp>
      </p:grpSp>
      <p:grpSp>
        <p:nvGrpSpPr>
          <p:cNvPr id="3" name="Group 5"/>
          <p:cNvGrpSpPr>
            <a:grpSpLocks/>
          </p:cNvGrpSpPr>
          <p:nvPr/>
        </p:nvGrpSpPr>
        <p:grpSpPr bwMode="auto">
          <a:xfrm>
            <a:off x="1752600" y="3962400"/>
            <a:ext cx="6629400" cy="1981200"/>
            <a:chOff x="1104" y="2496"/>
            <a:chExt cx="4176" cy="1248"/>
          </a:xfrm>
        </p:grpSpPr>
        <p:sp>
          <p:nvSpPr>
            <p:cNvPr id="74797" name="Rectangle 6"/>
            <p:cNvSpPr>
              <a:spLocks noChangeArrowheads="1"/>
            </p:cNvSpPr>
            <p:nvPr/>
          </p:nvSpPr>
          <p:spPr bwMode="auto">
            <a:xfrm>
              <a:off x="1104" y="3304"/>
              <a:ext cx="2448" cy="432"/>
            </a:xfrm>
            <a:prstGeom prst="rect">
              <a:avLst/>
            </a:prstGeom>
            <a:gradFill rotWithShape="0">
              <a:gsLst>
                <a:gs pos="0">
                  <a:srgbClr val="66FFFF"/>
                </a:gs>
                <a:gs pos="100000">
                  <a:srgbClr val="2F7676"/>
                </a:gs>
              </a:gsLst>
              <a:lin ang="5400000" scaled="1"/>
            </a:gradFill>
            <a:ln w="9525">
              <a:noFill/>
              <a:miter lim="800000"/>
              <a:headEnd/>
              <a:tailEnd/>
            </a:ln>
          </p:spPr>
          <p:txBody>
            <a:bodyPr wrap="none" anchor="ctr"/>
            <a:lstStyle/>
            <a:p>
              <a:endParaRPr lang="it-IT"/>
            </a:p>
          </p:txBody>
        </p:sp>
        <p:sp>
          <p:nvSpPr>
            <p:cNvPr id="74798" name="Rectangle 7"/>
            <p:cNvSpPr>
              <a:spLocks noChangeArrowheads="1"/>
            </p:cNvSpPr>
            <p:nvPr/>
          </p:nvSpPr>
          <p:spPr bwMode="auto">
            <a:xfrm>
              <a:off x="3552" y="3024"/>
              <a:ext cx="1728" cy="720"/>
            </a:xfrm>
            <a:prstGeom prst="rect">
              <a:avLst/>
            </a:prstGeom>
            <a:gradFill rotWithShape="0">
              <a:gsLst>
                <a:gs pos="0">
                  <a:srgbClr val="66FFFF"/>
                </a:gs>
                <a:gs pos="100000">
                  <a:srgbClr val="2F7676"/>
                </a:gs>
              </a:gsLst>
              <a:lin ang="5400000" scaled="1"/>
            </a:gradFill>
            <a:ln w="9525">
              <a:noFill/>
              <a:miter lim="800000"/>
              <a:headEnd/>
              <a:tailEnd/>
            </a:ln>
          </p:spPr>
          <p:txBody>
            <a:bodyPr wrap="none" anchor="ctr"/>
            <a:lstStyle/>
            <a:p>
              <a:endParaRPr lang="it-IT"/>
            </a:p>
          </p:txBody>
        </p:sp>
        <p:sp>
          <p:nvSpPr>
            <p:cNvPr id="74799" name="Line 8"/>
            <p:cNvSpPr>
              <a:spLocks noChangeShapeType="1"/>
            </p:cNvSpPr>
            <p:nvPr/>
          </p:nvSpPr>
          <p:spPr bwMode="auto">
            <a:xfrm flipV="1">
              <a:off x="4512" y="2496"/>
              <a:ext cx="192" cy="480"/>
            </a:xfrm>
            <a:prstGeom prst="line">
              <a:avLst/>
            </a:prstGeom>
            <a:noFill/>
            <a:ln w="28575">
              <a:solidFill>
                <a:srgbClr val="66FFFF"/>
              </a:solidFill>
              <a:round/>
              <a:headEnd type="triangle" w="med" len="med"/>
              <a:tailEnd/>
            </a:ln>
          </p:spPr>
          <p:txBody>
            <a:bodyPr wrap="none" anchor="ctr"/>
            <a:lstStyle/>
            <a:p>
              <a:endParaRPr lang="it-IT"/>
            </a:p>
          </p:txBody>
        </p:sp>
      </p:grpSp>
      <p:sp>
        <p:nvSpPr>
          <p:cNvPr id="74756" name="Rectangle 9"/>
          <p:cNvSpPr>
            <a:spLocks noGrp="1" noChangeArrowheads="1"/>
          </p:cNvSpPr>
          <p:nvPr>
            <p:ph type="title"/>
          </p:nvPr>
        </p:nvSpPr>
        <p:spPr/>
        <p:txBody>
          <a:bodyPr/>
          <a:lstStyle/>
          <a:p>
            <a:pPr eaLnBrk="1" hangingPunct="1"/>
            <a:r>
              <a:rPr lang="it-IT" sz="2400" b="1" smtClean="0"/>
              <a:t>Il File System</a:t>
            </a:r>
          </a:p>
        </p:txBody>
      </p:sp>
      <p:sp>
        <p:nvSpPr>
          <p:cNvPr id="235530" name="Rectangle 10"/>
          <p:cNvSpPr>
            <a:spLocks noGrp="1" noChangeArrowheads="1"/>
          </p:cNvSpPr>
          <p:nvPr>
            <p:ph type="body" idx="1"/>
          </p:nvPr>
        </p:nvSpPr>
        <p:spPr>
          <a:xfrm>
            <a:off x="685800" y="1676400"/>
            <a:ext cx="7772400" cy="2971800"/>
          </a:xfrm>
        </p:spPr>
        <p:txBody>
          <a:bodyPr/>
          <a:lstStyle/>
          <a:p>
            <a:pPr eaLnBrk="1" hangingPunct="1"/>
            <a:r>
              <a:rPr lang="it-IT" smtClean="0"/>
              <a:t>Localizzazione delle Informazioni</a:t>
            </a:r>
          </a:p>
          <a:p>
            <a:pPr lvl="1" eaLnBrk="1" hangingPunct="1"/>
            <a:r>
              <a:rPr lang="it-IT" sz="2000" smtClean="0"/>
              <a:t>Ogni informazione memorizzata e’ organizzata in un File (archivio)</a:t>
            </a:r>
            <a:endParaRPr lang="it-IT" sz="2000" b="1" smtClean="0"/>
          </a:p>
          <a:p>
            <a:pPr marL="1162050" lvl="2" eaLnBrk="1" hangingPunct="1"/>
            <a:r>
              <a:rPr lang="it-IT" sz="1800" b="1" smtClean="0"/>
              <a:t>Nome</a:t>
            </a:r>
          </a:p>
          <a:p>
            <a:pPr marL="1162050" lvl="2" eaLnBrk="1" hangingPunct="1"/>
            <a:r>
              <a:rPr lang="it-IT" sz="1800" b="1" smtClean="0"/>
              <a:t>Estensione</a:t>
            </a:r>
          </a:p>
          <a:p>
            <a:pPr lvl="1" eaLnBrk="1" hangingPunct="1"/>
            <a:r>
              <a:rPr lang="it-IT" sz="2000" smtClean="0"/>
              <a:t>I file sono raggruppati in insiemi e organizzati gerarchicamente</a:t>
            </a:r>
            <a:endParaRPr lang="it-IT" sz="2000" b="1" smtClean="0"/>
          </a:p>
          <a:p>
            <a:pPr marL="1162050" lvl="2" eaLnBrk="1" hangingPunct="1"/>
            <a:r>
              <a:rPr lang="it-IT" sz="1800" b="1" smtClean="0"/>
              <a:t>Directories</a:t>
            </a:r>
          </a:p>
          <a:p>
            <a:pPr marL="1162050" lvl="2" eaLnBrk="1" hangingPunct="1"/>
            <a:r>
              <a:rPr lang="it-IT" sz="1800" b="1" smtClean="0"/>
              <a:t>Struttura ad albero</a:t>
            </a:r>
          </a:p>
        </p:txBody>
      </p:sp>
      <p:sp>
        <p:nvSpPr>
          <p:cNvPr id="235531" name="Rectangle 11"/>
          <p:cNvSpPr>
            <a:spLocks noChangeArrowheads="1"/>
          </p:cNvSpPr>
          <p:nvPr/>
        </p:nvSpPr>
        <p:spPr bwMode="auto">
          <a:xfrm>
            <a:off x="6629400" y="6210300"/>
            <a:ext cx="304800" cy="381000"/>
          </a:xfrm>
          <a:prstGeom prst="rect">
            <a:avLst/>
          </a:prstGeom>
          <a:solidFill>
            <a:srgbClr val="EAEAEA"/>
          </a:solidFill>
          <a:ln w="9525">
            <a:solidFill>
              <a:schemeClr val="tx1"/>
            </a:solidFill>
            <a:miter lim="800000"/>
            <a:headEnd/>
            <a:tailEnd/>
          </a:ln>
        </p:spPr>
        <p:txBody>
          <a:bodyPr wrap="none" anchor="ctr"/>
          <a:lstStyle/>
          <a:p>
            <a:endParaRPr lang="it-IT"/>
          </a:p>
        </p:txBody>
      </p:sp>
      <p:grpSp>
        <p:nvGrpSpPr>
          <p:cNvPr id="4" name="Group 12"/>
          <p:cNvGrpSpPr>
            <a:grpSpLocks/>
          </p:cNvGrpSpPr>
          <p:nvPr/>
        </p:nvGrpSpPr>
        <p:grpSpPr bwMode="auto">
          <a:xfrm>
            <a:off x="7175500" y="6108700"/>
            <a:ext cx="1511300" cy="473075"/>
            <a:chOff x="4520" y="3866"/>
            <a:chExt cx="952" cy="298"/>
          </a:xfrm>
        </p:grpSpPr>
        <p:sp>
          <p:nvSpPr>
            <p:cNvPr id="74794" name="Rectangle 13"/>
            <p:cNvSpPr>
              <a:spLocks noChangeArrowheads="1"/>
            </p:cNvSpPr>
            <p:nvPr/>
          </p:nvSpPr>
          <p:spPr bwMode="auto">
            <a:xfrm>
              <a:off x="452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95" name="Rectangle 14"/>
            <p:cNvSpPr>
              <a:spLocks noChangeArrowheads="1"/>
            </p:cNvSpPr>
            <p:nvPr/>
          </p:nvSpPr>
          <p:spPr bwMode="auto">
            <a:xfrm>
              <a:off x="528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96" name="Text Box 15"/>
            <p:cNvSpPr txBox="1">
              <a:spLocks noChangeArrowheads="1"/>
            </p:cNvSpPr>
            <p:nvPr/>
          </p:nvSpPr>
          <p:spPr bwMode="auto">
            <a:xfrm>
              <a:off x="4886" y="3866"/>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5" name="Group 16"/>
          <p:cNvGrpSpPr>
            <a:grpSpLocks/>
          </p:cNvGrpSpPr>
          <p:nvPr/>
        </p:nvGrpSpPr>
        <p:grpSpPr bwMode="auto">
          <a:xfrm>
            <a:off x="6781800" y="5532438"/>
            <a:ext cx="1752600" cy="639762"/>
            <a:chOff x="4272" y="3485"/>
            <a:chExt cx="1104" cy="403"/>
          </a:xfrm>
        </p:grpSpPr>
        <p:sp>
          <p:nvSpPr>
            <p:cNvPr id="74790" name="Oval 17"/>
            <p:cNvSpPr>
              <a:spLocks noChangeArrowheads="1"/>
            </p:cNvSpPr>
            <p:nvPr/>
          </p:nvSpPr>
          <p:spPr bwMode="auto">
            <a:xfrm>
              <a:off x="4656" y="3485"/>
              <a:ext cx="336"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74791" name="Line 18"/>
            <p:cNvSpPr>
              <a:spLocks noChangeShapeType="1"/>
            </p:cNvSpPr>
            <p:nvPr/>
          </p:nvSpPr>
          <p:spPr bwMode="auto">
            <a:xfrm flipH="1">
              <a:off x="4272" y="3648"/>
              <a:ext cx="576" cy="240"/>
            </a:xfrm>
            <a:prstGeom prst="line">
              <a:avLst/>
            </a:prstGeom>
            <a:noFill/>
            <a:ln w="9525">
              <a:solidFill>
                <a:schemeClr val="tx1"/>
              </a:solidFill>
              <a:round/>
              <a:headEnd/>
              <a:tailEnd/>
            </a:ln>
          </p:spPr>
          <p:txBody>
            <a:bodyPr wrap="none" anchor="ctr"/>
            <a:lstStyle/>
            <a:p>
              <a:endParaRPr lang="it-IT"/>
            </a:p>
          </p:txBody>
        </p:sp>
        <p:sp>
          <p:nvSpPr>
            <p:cNvPr id="74792" name="Line 19"/>
            <p:cNvSpPr>
              <a:spLocks noChangeShapeType="1"/>
            </p:cNvSpPr>
            <p:nvPr/>
          </p:nvSpPr>
          <p:spPr bwMode="auto">
            <a:xfrm flipH="1">
              <a:off x="4608" y="3648"/>
              <a:ext cx="240" cy="240"/>
            </a:xfrm>
            <a:prstGeom prst="line">
              <a:avLst/>
            </a:prstGeom>
            <a:noFill/>
            <a:ln w="9525">
              <a:solidFill>
                <a:schemeClr val="tx1"/>
              </a:solidFill>
              <a:round/>
              <a:headEnd/>
              <a:tailEnd/>
            </a:ln>
          </p:spPr>
          <p:txBody>
            <a:bodyPr wrap="none" anchor="ctr"/>
            <a:lstStyle/>
            <a:p>
              <a:endParaRPr lang="it-IT"/>
            </a:p>
          </p:txBody>
        </p:sp>
        <p:sp>
          <p:nvSpPr>
            <p:cNvPr id="74793" name="Line 20"/>
            <p:cNvSpPr>
              <a:spLocks noChangeShapeType="1"/>
            </p:cNvSpPr>
            <p:nvPr/>
          </p:nvSpPr>
          <p:spPr bwMode="auto">
            <a:xfrm>
              <a:off x="4848" y="3648"/>
              <a:ext cx="528" cy="240"/>
            </a:xfrm>
            <a:prstGeom prst="line">
              <a:avLst/>
            </a:prstGeom>
            <a:noFill/>
            <a:ln w="9525">
              <a:solidFill>
                <a:schemeClr val="tx1"/>
              </a:solidFill>
              <a:round/>
              <a:headEnd/>
              <a:tailEnd/>
            </a:ln>
          </p:spPr>
          <p:txBody>
            <a:bodyPr wrap="none" anchor="ctr"/>
            <a:lstStyle/>
            <a:p>
              <a:endParaRPr lang="it-IT"/>
            </a:p>
          </p:txBody>
        </p:sp>
      </p:grpSp>
      <p:grpSp>
        <p:nvGrpSpPr>
          <p:cNvPr id="6" name="Group 21"/>
          <p:cNvGrpSpPr>
            <a:grpSpLocks/>
          </p:cNvGrpSpPr>
          <p:nvPr/>
        </p:nvGrpSpPr>
        <p:grpSpPr bwMode="auto">
          <a:xfrm>
            <a:off x="6705600" y="4800600"/>
            <a:ext cx="990600" cy="762000"/>
            <a:chOff x="4224" y="3024"/>
            <a:chExt cx="624" cy="480"/>
          </a:xfrm>
        </p:grpSpPr>
        <p:sp>
          <p:nvSpPr>
            <p:cNvPr id="74788" name="Oval 22"/>
            <p:cNvSpPr>
              <a:spLocks noChangeArrowheads="1"/>
            </p:cNvSpPr>
            <p:nvPr/>
          </p:nvSpPr>
          <p:spPr bwMode="auto">
            <a:xfrm>
              <a:off x="4224" y="3024"/>
              <a:ext cx="336"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74789" name="Line 23"/>
            <p:cNvSpPr>
              <a:spLocks noChangeShapeType="1"/>
            </p:cNvSpPr>
            <p:nvPr/>
          </p:nvSpPr>
          <p:spPr bwMode="auto">
            <a:xfrm>
              <a:off x="4416" y="3168"/>
              <a:ext cx="432" cy="336"/>
            </a:xfrm>
            <a:prstGeom prst="line">
              <a:avLst/>
            </a:prstGeom>
            <a:noFill/>
            <a:ln w="9525">
              <a:solidFill>
                <a:schemeClr val="tx1"/>
              </a:solidFill>
              <a:round/>
              <a:headEnd/>
              <a:tailEnd/>
            </a:ln>
          </p:spPr>
          <p:txBody>
            <a:bodyPr wrap="none" anchor="ctr"/>
            <a:lstStyle/>
            <a:p>
              <a:endParaRPr lang="it-IT"/>
            </a:p>
          </p:txBody>
        </p:sp>
      </p:grpSp>
      <p:grpSp>
        <p:nvGrpSpPr>
          <p:cNvPr id="7" name="Group 24"/>
          <p:cNvGrpSpPr>
            <a:grpSpLocks/>
          </p:cNvGrpSpPr>
          <p:nvPr/>
        </p:nvGrpSpPr>
        <p:grpSpPr bwMode="auto">
          <a:xfrm>
            <a:off x="4267200" y="5029200"/>
            <a:ext cx="2743200" cy="1552575"/>
            <a:chOff x="2688" y="3168"/>
            <a:chExt cx="1728" cy="978"/>
          </a:xfrm>
        </p:grpSpPr>
        <p:grpSp>
          <p:nvGrpSpPr>
            <p:cNvPr id="74780" name="Group 25"/>
            <p:cNvGrpSpPr>
              <a:grpSpLocks/>
            </p:cNvGrpSpPr>
            <p:nvPr/>
          </p:nvGrpSpPr>
          <p:grpSpPr bwMode="auto">
            <a:xfrm>
              <a:off x="2688" y="3848"/>
              <a:ext cx="952" cy="298"/>
              <a:chOff x="4520" y="3866"/>
              <a:chExt cx="952" cy="298"/>
            </a:xfrm>
          </p:grpSpPr>
          <p:sp>
            <p:nvSpPr>
              <p:cNvPr id="74785" name="Rectangle 26"/>
              <p:cNvSpPr>
                <a:spLocks noChangeArrowheads="1"/>
              </p:cNvSpPr>
              <p:nvPr/>
            </p:nvSpPr>
            <p:spPr bwMode="auto">
              <a:xfrm>
                <a:off x="452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86" name="Rectangle 27"/>
              <p:cNvSpPr>
                <a:spLocks noChangeArrowheads="1"/>
              </p:cNvSpPr>
              <p:nvPr/>
            </p:nvSpPr>
            <p:spPr bwMode="auto">
              <a:xfrm>
                <a:off x="528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87" name="Text Box 28"/>
              <p:cNvSpPr txBox="1">
                <a:spLocks noChangeArrowheads="1"/>
              </p:cNvSpPr>
              <p:nvPr/>
            </p:nvSpPr>
            <p:spPr bwMode="auto">
              <a:xfrm>
                <a:off x="4886" y="3866"/>
                <a:ext cx="260" cy="288"/>
              </a:xfrm>
              <a:prstGeom prst="rect">
                <a:avLst/>
              </a:prstGeom>
              <a:noFill/>
              <a:ln w="9525">
                <a:noFill/>
                <a:miter lim="800000"/>
                <a:headEnd/>
                <a:tailEnd/>
              </a:ln>
            </p:spPr>
            <p:txBody>
              <a:bodyPr wrap="none">
                <a:spAutoFit/>
              </a:bodyPr>
              <a:lstStyle/>
              <a:p>
                <a:pPr eaLnBrk="0" hangingPunct="0"/>
                <a:r>
                  <a:rPr lang="it-IT"/>
                  <a:t>...</a:t>
                </a:r>
              </a:p>
            </p:txBody>
          </p:sp>
        </p:grpSp>
        <p:sp>
          <p:nvSpPr>
            <p:cNvPr id="74781" name="Oval 29"/>
            <p:cNvSpPr>
              <a:spLocks noChangeArrowheads="1"/>
            </p:cNvSpPr>
            <p:nvPr/>
          </p:nvSpPr>
          <p:spPr bwMode="auto">
            <a:xfrm>
              <a:off x="3840" y="3504"/>
              <a:ext cx="336"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74782" name="Line 30"/>
            <p:cNvSpPr>
              <a:spLocks noChangeShapeType="1"/>
            </p:cNvSpPr>
            <p:nvPr/>
          </p:nvSpPr>
          <p:spPr bwMode="auto">
            <a:xfrm flipH="1">
              <a:off x="2784" y="3648"/>
              <a:ext cx="1200" cy="240"/>
            </a:xfrm>
            <a:prstGeom prst="line">
              <a:avLst/>
            </a:prstGeom>
            <a:noFill/>
            <a:ln w="9525">
              <a:solidFill>
                <a:schemeClr val="tx1"/>
              </a:solidFill>
              <a:round/>
              <a:headEnd/>
              <a:tailEnd/>
            </a:ln>
          </p:spPr>
          <p:txBody>
            <a:bodyPr wrap="none" anchor="ctr"/>
            <a:lstStyle/>
            <a:p>
              <a:endParaRPr lang="it-IT"/>
            </a:p>
          </p:txBody>
        </p:sp>
        <p:sp>
          <p:nvSpPr>
            <p:cNvPr id="74783" name="Line 31"/>
            <p:cNvSpPr>
              <a:spLocks noChangeShapeType="1"/>
            </p:cNvSpPr>
            <p:nvPr/>
          </p:nvSpPr>
          <p:spPr bwMode="auto">
            <a:xfrm flipH="1">
              <a:off x="3552" y="3648"/>
              <a:ext cx="432" cy="240"/>
            </a:xfrm>
            <a:prstGeom prst="line">
              <a:avLst/>
            </a:prstGeom>
            <a:noFill/>
            <a:ln w="9525">
              <a:solidFill>
                <a:schemeClr val="tx1"/>
              </a:solidFill>
              <a:round/>
              <a:headEnd/>
              <a:tailEnd/>
            </a:ln>
          </p:spPr>
          <p:txBody>
            <a:bodyPr wrap="none" anchor="ctr"/>
            <a:lstStyle/>
            <a:p>
              <a:endParaRPr lang="it-IT"/>
            </a:p>
          </p:txBody>
        </p:sp>
        <p:sp>
          <p:nvSpPr>
            <p:cNvPr id="74784" name="Line 32"/>
            <p:cNvSpPr>
              <a:spLocks noChangeShapeType="1"/>
            </p:cNvSpPr>
            <p:nvPr/>
          </p:nvSpPr>
          <p:spPr bwMode="auto">
            <a:xfrm flipH="1">
              <a:off x="4032" y="3168"/>
              <a:ext cx="384" cy="336"/>
            </a:xfrm>
            <a:prstGeom prst="line">
              <a:avLst/>
            </a:prstGeom>
            <a:noFill/>
            <a:ln w="9525">
              <a:solidFill>
                <a:schemeClr val="tx1"/>
              </a:solidFill>
              <a:round/>
              <a:headEnd/>
              <a:tailEnd/>
            </a:ln>
          </p:spPr>
          <p:txBody>
            <a:bodyPr wrap="none" anchor="ctr"/>
            <a:lstStyle/>
            <a:p>
              <a:endParaRPr lang="it-IT"/>
            </a:p>
          </p:txBody>
        </p:sp>
      </p:grpSp>
      <p:grpSp>
        <p:nvGrpSpPr>
          <p:cNvPr id="9" name="Group 33"/>
          <p:cNvGrpSpPr>
            <a:grpSpLocks/>
          </p:cNvGrpSpPr>
          <p:nvPr/>
        </p:nvGrpSpPr>
        <p:grpSpPr bwMode="auto">
          <a:xfrm>
            <a:off x="4800600" y="4114800"/>
            <a:ext cx="2209800" cy="990600"/>
            <a:chOff x="3024" y="2592"/>
            <a:chExt cx="1392" cy="624"/>
          </a:xfrm>
        </p:grpSpPr>
        <p:sp>
          <p:nvSpPr>
            <p:cNvPr id="74776" name="Oval 34"/>
            <p:cNvSpPr>
              <a:spLocks noChangeArrowheads="1"/>
            </p:cNvSpPr>
            <p:nvPr/>
          </p:nvSpPr>
          <p:spPr bwMode="auto">
            <a:xfrm>
              <a:off x="3552" y="2592"/>
              <a:ext cx="336" cy="144"/>
            </a:xfrm>
            <a:prstGeom prst="ellipse">
              <a:avLst/>
            </a:prstGeom>
            <a:solidFill>
              <a:schemeClr val="folHlink"/>
            </a:solidFill>
            <a:ln w="9525">
              <a:solidFill>
                <a:schemeClr val="tx1"/>
              </a:solidFill>
              <a:round/>
              <a:headEnd/>
              <a:tailEnd/>
            </a:ln>
          </p:spPr>
          <p:txBody>
            <a:bodyPr wrap="none" anchor="ctr"/>
            <a:lstStyle/>
            <a:p>
              <a:endParaRPr lang="it-IT"/>
            </a:p>
          </p:txBody>
        </p:sp>
        <p:sp>
          <p:nvSpPr>
            <p:cNvPr id="74777" name="Line 35"/>
            <p:cNvSpPr>
              <a:spLocks noChangeShapeType="1"/>
            </p:cNvSpPr>
            <p:nvPr/>
          </p:nvSpPr>
          <p:spPr bwMode="auto">
            <a:xfrm>
              <a:off x="3744" y="2736"/>
              <a:ext cx="672" cy="288"/>
            </a:xfrm>
            <a:prstGeom prst="line">
              <a:avLst/>
            </a:prstGeom>
            <a:noFill/>
            <a:ln w="9525">
              <a:solidFill>
                <a:schemeClr val="tx1"/>
              </a:solidFill>
              <a:round/>
              <a:headEnd/>
              <a:tailEnd/>
            </a:ln>
          </p:spPr>
          <p:txBody>
            <a:bodyPr wrap="none" anchor="ctr"/>
            <a:lstStyle/>
            <a:p>
              <a:endParaRPr lang="it-IT"/>
            </a:p>
          </p:txBody>
        </p:sp>
        <p:sp>
          <p:nvSpPr>
            <p:cNvPr id="74778" name="Rectangle 36"/>
            <p:cNvSpPr>
              <a:spLocks noChangeArrowheads="1"/>
            </p:cNvSpPr>
            <p:nvPr/>
          </p:nvSpPr>
          <p:spPr bwMode="auto">
            <a:xfrm>
              <a:off x="3024" y="2928"/>
              <a:ext cx="260" cy="288"/>
            </a:xfrm>
            <a:prstGeom prst="rect">
              <a:avLst/>
            </a:prstGeom>
            <a:noFill/>
            <a:ln w="9525">
              <a:noFill/>
              <a:miter lim="800000"/>
              <a:headEnd/>
              <a:tailEnd/>
            </a:ln>
          </p:spPr>
          <p:txBody>
            <a:bodyPr wrap="none">
              <a:spAutoFit/>
            </a:bodyPr>
            <a:lstStyle/>
            <a:p>
              <a:pPr eaLnBrk="0" hangingPunct="0"/>
              <a:r>
                <a:rPr lang="it-IT"/>
                <a:t>...</a:t>
              </a:r>
            </a:p>
          </p:txBody>
        </p:sp>
        <p:sp>
          <p:nvSpPr>
            <p:cNvPr id="74779" name="Line 37"/>
            <p:cNvSpPr>
              <a:spLocks noChangeShapeType="1"/>
            </p:cNvSpPr>
            <p:nvPr/>
          </p:nvSpPr>
          <p:spPr bwMode="auto">
            <a:xfrm flipH="1">
              <a:off x="3312" y="2736"/>
              <a:ext cx="384" cy="144"/>
            </a:xfrm>
            <a:prstGeom prst="line">
              <a:avLst/>
            </a:prstGeom>
            <a:noFill/>
            <a:ln w="9525">
              <a:solidFill>
                <a:schemeClr val="tx1"/>
              </a:solidFill>
              <a:round/>
              <a:headEnd/>
              <a:tailEnd/>
            </a:ln>
          </p:spPr>
          <p:txBody>
            <a:bodyPr wrap="none" anchor="ctr"/>
            <a:lstStyle/>
            <a:p>
              <a:endParaRPr lang="it-IT"/>
            </a:p>
          </p:txBody>
        </p:sp>
      </p:grpSp>
      <p:grpSp>
        <p:nvGrpSpPr>
          <p:cNvPr id="10" name="Group 38"/>
          <p:cNvGrpSpPr>
            <a:grpSpLocks/>
          </p:cNvGrpSpPr>
          <p:nvPr/>
        </p:nvGrpSpPr>
        <p:grpSpPr bwMode="auto">
          <a:xfrm>
            <a:off x="1981200" y="5029200"/>
            <a:ext cx="4953000" cy="854075"/>
            <a:chOff x="1248" y="3168"/>
            <a:chExt cx="3120" cy="538"/>
          </a:xfrm>
        </p:grpSpPr>
        <p:grpSp>
          <p:nvGrpSpPr>
            <p:cNvPr id="74769" name="Group 39"/>
            <p:cNvGrpSpPr>
              <a:grpSpLocks/>
            </p:cNvGrpSpPr>
            <p:nvPr/>
          </p:nvGrpSpPr>
          <p:grpSpPr bwMode="auto">
            <a:xfrm>
              <a:off x="1248" y="3408"/>
              <a:ext cx="952" cy="298"/>
              <a:chOff x="4520" y="3866"/>
              <a:chExt cx="952" cy="298"/>
            </a:xfrm>
          </p:grpSpPr>
          <p:sp>
            <p:nvSpPr>
              <p:cNvPr id="74773" name="Rectangle 40"/>
              <p:cNvSpPr>
                <a:spLocks noChangeArrowheads="1"/>
              </p:cNvSpPr>
              <p:nvPr/>
            </p:nvSpPr>
            <p:spPr bwMode="auto">
              <a:xfrm>
                <a:off x="452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74" name="Rectangle 41"/>
              <p:cNvSpPr>
                <a:spLocks noChangeArrowheads="1"/>
              </p:cNvSpPr>
              <p:nvPr/>
            </p:nvSpPr>
            <p:spPr bwMode="auto">
              <a:xfrm>
                <a:off x="5280" y="3924"/>
                <a:ext cx="192" cy="240"/>
              </a:xfrm>
              <a:prstGeom prst="rect">
                <a:avLst/>
              </a:prstGeom>
              <a:solidFill>
                <a:srgbClr val="EAEAEA"/>
              </a:solidFill>
              <a:ln w="9525">
                <a:solidFill>
                  <a:schemeClr val="tx1"/>
                </a:solidFill>
                <a:miter lim="800000"/>
                <a:headEnd/>
                <a:tailEnd/>
              </a:ln>
            </p:spPr>
            <p:txBody>
              <a:bodyPr wrap="none" anchor="ctr"/>
              <a:lstStyle/>
              <a:p>
                <a:endParaRPr lang="it-IT"/>
              </a:p>
            </p:txBody>
          </p:sp>
          <p:sp>
            <p:nvSpPr>
              <p:cNvPr id="74775" name="Text Box 42"/>
              <p:cNvSpPr txBox="1">
                <a:spLocks noChangeArrowheads="1"/>
              </p:cNvSpPr>
              <p:nvPr/>
            </p:nvSpPr>
            <p:spPr bwMode="auto">
              <a:xfrm>
                <a:off x="4886" y="3866"/>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74770" name="Group 43"/>
            <p:cNvGrpSpPr>
              <a:grpSpLocks/>
            </p:cNvGrpSpPr>
            <p:nvPr/>
          </p:nvGrpSpPr>
          <p:grpSpPr bwMode="auto">
            <a:xfrm>
              <a:off x="1344" y="3168"/>
              <a:ext cx="3024" cy="288"/>
              <a:chOff x="1344" y="3168"/>
              <a:chExt cx="3024" cy="288"/>
            </a:xfrm>
          </p:grpSpPr>
          <p:sp>
            <p:nvSpPr>
              <p:cNvPr id="74771" name="Line 44"/>
              <p:cNvSpPr>
                <a:spLocks noChangeShapeType="1"/>
              </p:cNvSpPr>
              <p:nvPr/>
            </p:nvSpPr>
            <p:spPr bwMode="auto">
              <a:xfrm flipV="1">
                <a:off x="2112" y="3168"/>
                <a:ext cx="2256" cy="288"/>
              </a:xfrm>
              <a:prstGeom prst="line">
                <a:avLst/>
              </a:prstGeom>
              <a:noFill/>
              <a:ln w="9525">
                <a:solidFill>
                  <a:schemeClr val="tx1"/>
                </a:solidFill>
                <a:round/>
                <a:headEnd/>
                <a:tailEnd/>
              </a:ln>
            </p:spPr>
            <p:txBody>
              <a:bodyPr wrap="none" anchor="ctr"/>
              <a:lstStyle/>
              <a:p>
                <a:endParaRPr lang="it-IT"/>
              </a:p>
            </p:txBody>
          </p:sp>
          <p:sp>
            <p:nvSpPr>
              <p:cNvPr id="74772" name="Line 45"/>
              <p:cNvSpPr>
                <a:spLocks noChangeShapeType="1"/>
              </p:cNvSpPr>
              <p:nvPr/>
            </p:nvSpPr>
            <p:spPr bwMode="auto">
              <a:xfrm flipV="1">
                <a:off x="1344" y="3168"/>
                <a:ext cx="2928" cy="288"/>
              </a:xfrm>
              <a:prstGeom prst="line">
                <a:avLst/>
              </a:prstGeom>
              <a:noFill/>
              <a:ln w="9525">
                <a:solidFill>
                  <a:schemeClr val="tx1"/>
                </a:solidFill>
                <a:round/>
                <a:headEnd/>
                <a:tailEnd/>
              </a:ln>
            </p:spPr>
            <p:txBody>
              <a:bodyPr wrap="none" anchor="ctr"/>
              <a:lstStyle/>
              <a:p>
                <a:endParaRPr lang="it-IT"/>
              </a:p>
            </p:txBody>
          </p:sp>
        </p:grpSp>
      </p:grpSp>
      <p:grpSp>
        <p:nvGrpSpPr>
          <p:cNvPr id="13" name="Group 46"/>
          <p:cNvGrpSpPr>
            <a:grpSpLocks/>
          </p:cNvGrpSpPr>
          <p:nvPr/>
        </p:nvGrpSpPr>
        <p:grpSpPr bwMode="auto">
          <a:xfrm>
            <a:off x="533400" y="4724400"/>
            <a:ext cx="8382000" cy="1295400"/>
            <a:chOff x="336" y="2976"/>
            <a:chExt cx="5280" cy="816"/>
          </a:xfrm>
        </p:grpSpPr>
        <p:sp>
          <p:nvSpPr>
            <p:cNvPr id="74766" name="Line 47"/>
            <p:cNvSpPr>
              <a:spLocks noChangeShapeType="1"/>
            </p:cNvSpPr>
            <p:nvPr/>
          </p:nvSpPr>
          <p:spPr bwMode="auto">
            <a:xfrm>
              <a:off x="336" y="3792"/>
              <a:ext cx="5280" cy="0"/>
            </a:xfrm>
            <a:prstGeom prst="line">
              <a:avLst/>
            </a:prstGeom>
            <a:noFill/>
            <a:ln w="9525">
              <a:solidFill>
                <a:schemeClr val="tx1"/>
              </a:solidFill>
              <a:prstDash val="lgDash"/>
              <a:round/>
              <a:headEnd/>
              <a:tailEnd/>
            </a:ln>
          </p:spPr>
          <p:txBody>
            <a:bodyPr wrap="none" anchor="ctr"/>
            <a:lstStyle/>
            <a:p>
              <a:endParaRPr lang="it-IT"/>
            </a:p>
          </p:txBody>
        </p:sp>
        <p:sp>
          <p:nvSpPr>
            <p:cNvPr id="74767" name="Line 48"/>
            <p:cNvSpPr>
              <a:spLocks noChangeShapeType="1"/>
            </p:cNvSpPr>
            <p:nvPr/>
          </p:nvSpPr>
          <p:spPr bwMode="auto">
            <a:xfrm>
              <a:off x="336" y="3264"/>
              <a:ext cx="5280" cy="0"/>
            </a:xfrm>
            <a:prstGeom prst="line">
              <a:avLst/>
            </a:prstGeom>
            <a:noFill/>
            <a:ln w="9525">
              <a:solidFill>
                <a:schemeClr val="tx1"/>
              </a:solidFill>
              <a:prstDash val="lgDash"/>
              <a:round/>
              <a:headEnd/>
              <a:tailEnd/>
            </a:ln>
          </p:spPr>
          <p:txBody>
            <a:bodyPr wrap="none" anchor="ctr"/>
            <a:lstStyle/>
            <a:p>
              <a:endParaRPr lang="it-IT"/>
            </a:p>
          </p:txBody>
        </p:sp>
        <p:sp>
          <p:nvSpPr>
            <p:cNvPr id="74768" name="Line 49"/>
            <p:cNvSpPr>
              <a:spLocks noChangeShapeType="1"/>
            </p:cNvSpPr>
            <p:nvPr/>
          </p:nvSpPr>
          <p:spPr bwMode="auto">
            <a:xfrm>
              <a:off x="336" y="2976"/>
              <a:ext cx="5280" cy="0"/>
            </a:xfrm>
            <a:prstGeom prst="line">
              <a:avLst/>
            </a:prstGeom>
            <a:noFill/>
            <a:ln w="9525">
              <a:solidFill>
                <a:schemeClr val="tx1"/>
              </a:solidFill>
              <a:prstDash val="lgDash"/>
              <a:round/>
              <a:headEnd/>
              <a:tailEnd/>
            </a:ln>
          </p:spPr>
          <p:txBody>
            <a:bodyPr wrap="none" anchor="ct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30">
                                            <p:txEl>
                                              <p:pRg st="0" end="0"/>
                                            </p:txEl>
                                          </p:spTgt>
                                        </p:tgtEl>
                                        <p:attrNameLst>
                                          <p:attrName>style.visibility</p:attrName>
                                        </p:attrNameLst>
                                      </p:cBhvr>
                                      <p:to>
                                        <p:strVal val="visible"/>
                                      </p:to>
                                    </p:set>
                                    <p:animEffect transition="in" filter="dissolve">
                                      <p:cBhvr>
                                        <p:cTn id="7" dur="500"/>
                                        <p:tgtEl>
                                          <p:spTgt spid="235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30">
                                            <p:txEl>
                                              <p:pRg st="1" end="1"/>
                                            </p:txEl>
                                          </p:spTgt>
                                        </p:tgtEl>
                                        <p:attrNameLst>
                                          <p:attrName>style.visibility</p:attrName>
                                        </p:attrNameLst>
                                      </p:cBhvr>
                                      <p:to>
                                        <p:strVal val="visible"/>
                                      </p:to>
                                    </p:set>
                                    <p:animEffect transition="in" filter="dissolve">
                                      <p:cBhvr>
                                        <p:cTn id="12" dur="500"/>
                                        <p:tgtEl>
                                          <p:spTgt spid="235530">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35530">
                                            <p:txEl>
                                              <p:pRg st="2" end="2"/>
                                            </p:txEl>
                                          </p:spTgt>
                                        </p:tgtEl>
                                        <p:attrNameLst>
                                          <p:attrName>style.visibility</p:attrName>
                                        </p:attrNameLst>
                                      </p:cBhvr>
                                      <p:to>
                                        <p:strVal val="visible"/>
                                      </p:to>
                                    </p:set>
                                    <p:animEffect transition="in" filter="dissolve">
                                      <p:cBhvr>
                                        <p:cTn id="15" dur="500"/>
                                        <p:tgtEl>
                                          <p:spTgt spid="235530">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35530">
                                            <p:txEl>
                                              <p:pRg st="3" end="3"/>
                                            </p:txEl>
                                          </p:spTgt>
                                        </p:tgtEl>
                                        <p:attrNameLst>
                                          <p:attrName>style.visibility</p:attrName>
                                        </p:attrNameLst>
                                      </p:cBhvr>
                                      <p:to>
                                        <p:strVal val="visible"/>
                                      </p:to>
                                    </p:set>
                                    <p:animEffect transition="in" filter="dissolve">
                                      <p:cBhvr>
                                        <p:cTn id="18" dur="500"/>
                                        <p:tgtEl>
                                          <p:spTgt spid="235530">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235530">
                                            <p:txEl>
                                              <p:pRg st="4" end="4"/>
                                            </p:txEl>
                                          </p:spTgt>
                                        </p:tgtEl>
                                        <p:attrNameLst>
                                          <p:attrName>style.visibility</p:attrName>
                                        </p:attrNameLst>
                                      </p:cBhvr>
                                      <p:to>
                                        <p:strVal val="visible"/>
                                      </p:to>
                                    </p:set>
                                    <p:animEffect transition="in" filter="dissolve">
                                      <p:cBhvr>
                                        <p:cTn id="23" dur="500"/>
                                        <p:tgtEl>
                                          <p:spTgt spid="235530">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35530">
                                            <p:txEl>
                                              <p:pRg st="5" end="5"/>
                                            </p:txEl>
                                          </p:spTgt>
                                        </p:tgtEl>
                                        <p:attrNameLst>
                                          <p:attrName>style.visibility</p:attrName>
                                        </p:attrNameLst>
                                      </p:cBhvr>
                                      <p:to>
                                        <p:strVal val="visible"/>
                                      </p:to>
                                    </p:set>
                                    <p:animEffect transition="in" filter="dissolve">
                                      <p:cBhvr>
                                        <p:cTn id="26" dur="500"/>
                                        <p:tgtEl>
                                          <p:spTgt spid="235530">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235530">
                                            <p:txEl>
                                              <p:pRg st="6" end="6"/>
                                            </p:txEl>
                                          </p:spTgt>
                                        </p:tgtEl>
                                        <p:attrNameLst>
                                          <p:attrName>style.visibility</p:attrName>
                                        </p:attrNameLst>
                                      </p:cBhvr>
                                      <p:to>
                                        <p:strVal val="visible"/>
                                      </p:to>
                                    </p:set>
                                    <p:animEffect transition="in" filter="dissolve">
                                      <p:cBhvr>
                                        <p:cTn id="29" dur="500"/>
                                        <p:tgtEl>
                                          <p:spTgt spid="235530">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235531"/>
                                        </p:tgtEl>
                                        <p:attrNameLst>
                                          <p:attrName>style.visibility</p:attrName>
                                        </p:attrNameLst>
                                      </p:cBhvr>
                                      <p:to>
                                        <p:strVal val="visible"/>
                                      </p:to>
                                    </p:set>
                                    <p:animEffect transition="in" filter="wipe(down)">
                                      <p:cBhvr>
                                        <p:cTn id="34" dur="500"/>
                                        <p:tgtEl>
                                          <p:spTgt spid="23553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dissolve">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dissolve">
                                      <p:cBhvr>
                                        <p:cTn id="49" dur="500"/>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dissolve">
                                      <p:cBhvr>
                                        <p:cTn id="54" dur="500"/>
                                        <p:tgtEl>
                                          <p:spTgt spid="7"/>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dissolve">
                                      <p:cBhvr>
                                        <p:cTn id="59" dur="500"/>
                                        <p:tgtEl>
                                          <p:spTgt spid="9"/>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dissolve">
                                      <p:cBhvr>
                                        <p:cTn id="64" dur="500"/>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23" presetClass="entr" presetSubtype="528" fill="hold" nodeType="click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p:cTn id="69" dur="500" fill="hold"/>
                                        <p:tgtEl>
                                          <p:spTgt spid="13"/>
                                        </p:tgtEl>
                                        <p:attrNameLst>
                                          <p:attrName>ppt_w</p:attrName>
                                        </p:attrNameLst>
                                      </p:cBhvr>
                                      <p:tavLst>
                                        <p:tav tm="0">
                                          <p:val>
                                            <p:fltVal val="0"/>
                                          </p:val>
                                        </p:tav>
                                        <p:tav tm="100000">
                                          <p:val>
                                            <p:strVal val="#ppt_w"/>
                                          </p:val>
                                        </p:tav>
                                      </p:tavLst>
                                    </p:anim>
                                    <p:anim calcmode="lin" valueType="num">
                                      <p:cBhvr>
                                        <p:cTn id="70" dur="500" fill="hold"/>
                                        <p:tgtEl>
                                          <p:spTgt spid="13"/>
                                        </p:tgtEl>
                                        <p:attrNameLst>
                                          <p:attrName>ppt_h</p:attrName>
                                        </p:attrNameLst>
                                      </p:cBhvr>
                                      <p:tavLst>
                                        <p:tav tm="0">
                                          <p:val>
                                            <p:fltVal val="0"/>
                                          </p:val>
                                        </p:tav>
                                        <p:tav tm="100000">
                                          <p:val>
                                            <p:strVal val="#ppt_h"/>
                                          </p:val>
                                        </p:tav>
                                      </p:tavLst>
                                    </p:anim>
                                    <p:anim calcmode="lin" valueType="num">
                                      <p:cBhvr>
                                        <p:cTn id="71" dur="500" fill="hold"/>
                                        <p:tgtEl>
                                          <p:spTgt spid="13"/>
                                        </p:tgtEl>
                                        <p:attrNameLst>
                                          <p:attrName>ppt_x</p:attrName>
                                        </p:attrNameLst>
                                      </p:cBhvr>
                                      <p:tavLst>
                                        <p:tav tm="0">
                                          <p:val>
                                            <p:fltVal val="0.5"/>
                                          </p:val>
                                        </p:tav>
                                        <p:tav tm="100000">
                                          <p:val>
                                            <p:strVal val="#ppt_x"/>
                                          </p:val>
                                        </p:tav>
                                      </p:tavLst>
                                    </p:anim>
                                    <p:anim calcmode="lin" valueType="num">
                                      <p:cBhvr>
                                        <p:cTn id="72" dur="500" fill="hold"/>
                                        <p:tgtEl>
                                          <p:spTgt spid="13"/>
                                        </p:tgtEl>
                                        <p:attrNameLst>
                                          <p:attrName>ppt_y</p:attrName>
                                        </p:attrNameLst>
                                      </p:cBhvr>
                                      <p:tavLst>
                                        <p:tav tm="0">
                                          <p:val>
                                            <p:fltVal val="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dissolve">
                                      <p:cBhvr>
                                        <p:cTn id="7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dissolve">
                                      <p:cBhvr>
                                        <p:cTn id="8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0" grpId="0" build="p" bldLvl="2" autoUpdateAnimBg="0"/>
      <p:bldP spid="235531"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p:txBody>
          <a:bodyPr/>
          <a:lstStyle/>
          <a:p>
            <a:pPr eaLnBrk="1" hangingPunct="1"/>
            <a:r>
              <a:rPr lang="en-US" smtClean="0"/>
              <a:t>Gestione Periferiche di I/O</a:t>
            </a:r>
          </a:p>
        </p:txBody>
      </p:sp>
      <p:sp>
        <p:nvSpPr>
          <p:cNvPr id="75779" name="Rectangle 4"/>
          <p:cNvSpPr>
            <a:spLocks noGrp="1" noChangeArrowheads="1"/>
          </p:cNvSpPr>
          <p:nvPr>
            <p:ph type="subTitle" idx="1"/>
          </p:nvPr>
        </p:nvSpPr>
        <p:spPr/>
        <p:txBody>
          <a:bodyPr/>
          <a:lstStyle/>
          <a:p>
            <a:pPr eaLnBrk="1" hangingPunct="1"/>
            <a:endParaRPr lang="it-IT" smtClean="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95300" y="609600"/>
            <a:ext cx="8229600" cy="1143000"/>
          </a:xfrm>
        </p:spPr>
        <p:txBody>
          <a:bodyPr/>
          <a:lstStyle/>
          <a:p>
            <a:pPr eaLnBrk="1" hangingPunct="1"/>
            <a:r>
              <a:rPr lang="it-IT" sz="2400" b="1" smtClean="0"/>
              <a:t>Gestione Periferiche di I/O</a:t>
            </a:r>
          </a:p>
        </p:txBody>
      </p:sp>
      <p:grpSp>
        <p:nvGrpSpPr>
          <p:cNvPr id="2" name="Group 3"/>
          <p:cNvGrpSpPr>
            <a:grpSpLocks/>
          </p:cNvGrpSpPr>
          <p:nvPr/>
        </p:nvGrpSpPr>
        <p:grpSpPr bwMode="auto">
          <a:xfrm>
            <a:off x="685800" y="3352800"/>
            <a:ext cx="8186738" cy="2819400"/>
            <a:chOff x="432" y="2112"/>
            <a:chExt cx="5157" cy="1776"/>
          </a:xfrm>
        </p:grpSpPr>
        <p:grpSp>
          <p:nvGrpSpPr>
            <p:cNvPr id="76832" name="Group 4"/>
            <p:cNvGrpSpPr>
              <a:grpSpLocks/>
            </p:cNvGrpSpPr>
            <p:nvPr/>
          </p:nvGrpSpPr>
          <p:grpSpPr bwMode="auto">
            <a:xfrm>
              <a:off x="432" y="2112"/>
              <a:ext cx="5157" cy="1776"/>
              <a:chOff x="432" y="2112"/>
              <a:chExt cx="5157" cy="1776"/>
            </a:xfrm>
          </p:grpSpPr>
          <p:sp>
            <p:nvSpPr>
              <p:cNvPr id="76834" name="Line 5"/>
              <p:cNvSpPr>
                <a:spLocks noChangeShapeType="1"/>
              </p:cNvSpPr>
              <p:nvPr/>
            </p:nvSpPr>
            <p:spPr bwMode="auto">
              <a:xfrm>
                <a:off x="4896"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35" name="Line 6"/>
              <p:cNvSpPr>
                <a:spLocks noChangeShapeType="1"/>
              </p:cNvSpPr>
              <p:nvPr/>
            </p:nvSpPr>
            <p:spPr bwMode="auto">
              <a:xfrm>
                <a:off x="432" y="2952"/>
                <a:ext cx="5157" cy="0"/>
              </a:xfrm>
              <a:prstGeom prst="line">
                <a:avLst/>
              </a:prstGeom>
              <a:noFill/>
              <a:ln w="9525">
                <a:solidFill>
                  <a:schemeClr val="tx1"/>
                </a:solidFill>
                <a:round/>
                <a:headEnd/>
                <a:tailEnd/>
              </a:ln>
            </p:spPr>
            <p:txBody>
              <a:bodyPr wrap="none" anchor="ctr"/>
              <a:lstStyle/>
              <a:p>
                <a:endParaRPr lang="it-IT"/>
              </a:p>
            </p:txBody>
          </p:sp>
          <p:sp>
            <p:nvSpPr>
              <p:cNvPr id="76836" name="Line 7"/>
              <p:cNvSpPr>
                <a:spLocks noChangeShapeType="1"/>
              </p:cNvSpPr>
              <p:nvPr/>
            </p:nvSpPr>
            <p:spPr bwMode="auto">
              <a:xfrm>
                <a:off x="432" y="3048"/>
                <a:ext cx="5157" cy="0"/>
              </a:xfrm>
              <a:prstGeom prst="line">
                <a:avLst/>
              </a:prstGeom>
              <a:noFill/>
              <a:ln w="9525">
                <a:solidFill>
                  <a:schemeClr val="tx1"/>
                </a:solidFill>
                <a:round/>
                <a:headEnd/>
                <a:tailEnd/>
              </a:ln>
            </p:spPr>
            <p:txBody>
              <a:bodyPr wrap="none" anchor="ctr"/>
              <a:lstStyle/>
              <a:p>
                <a:endParaRPr lang="it-IT"/>
              </a:p>
            </p:txBody>
          </p:sp>
          <p:sp>
            <p:nvSpPr>
              <p:cNvPr id="76837" name="Rectangle 8"/>
              <p:cNvSpPr>
                <a:spLocks noChangeArrowheads="1"/>
              </p:cNvSpPr>
              <p:nvPr/>
            </p:nvSpPr>
            <p:spPr bwMode="auto">
              <a:xfrm>
                <a:off x="624"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76838" name="Rectangle 9"/>
              <p:cNvSpPr>
                <a:spLocks noChangeArrowheads="1"/>
              </p:cNvSpPr>
              <p:nvPr/>
            </p:nvSpPr>
            <p:spPr bwMode="auto">
              <a:xfrm>
                <a:off x="1632"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76839" name="Rectangle 10"/>
              <p:cNvSpPr>
                <a:spLocks noChangeArrowheads="1"/>
              </p:cNvSpPr>
              <p:nvPr/>
            </p:nvSpPr>
            <p:spPr bwMode="auto">
              <a:xfrm>
                <a:off x="3408" y="3408"/>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endParaRPr lang="it-IT"/>
              </a:p>
            </p:txBody>
          </p:sp>
          <p:sp>
            <p:nvSpPr>
              <p:cNvPr id="76840" name="Rectangle 11"/>
              <p:cNvSpPr>
                <a:spLocks noChangeArrowheads="1"/>
              </p:cNvSpPr>
              <p:nvPr/>
            </p:nvSpPr>
            <p:spPr bwMode="auto">
              <a:xfrm>
                <a:off x="4512" y="2112"/>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 </a:t>
                </a:r>
              </a:p>
              <a:p>
                <a:pPr algn="ctr" eaLnBrk="0" hangingPunct="0"/>
                <a:r>
                  <a:rPr lang="it-IT" sz="2000"/>
                  <a:t>Lavoro</a:t>
                </a:r>
              </a:p>
            </p:txBody>
          </p:sp>
          <p:sp>
            <p:nvSpPr>
              <p:cNvPr id="76841" name="Rectangle 12"/>
              <p:cNvSpPr>
                <a:spLocks noChangeArrowheads="1"/>
              </p:cNvSpPr>
              <p:nvPr/>
            </p:nvSpPr>
            <p:spPr bwMode="auto">
              <a:xfrm>
                <a:off x="4512" y="3408"/>
                <a:ext cx="864" cy="480"/>
              </a:xfrm>
              <a:prstGeom prst="rect">
                <a:avLst/>
              </a:prstGeom>
              <a:noFill/>
              <a:ln w="9525">
                <a:solidFill>
                  <a:schemeClr val="tx1"/>
                </a:solidFill>
                <a:miter lim="800000"/>
                <a:headEnd/>
                <a:tailEnd/>
              </a:ln>
            </p:spPr>
            <p:txBody>
              <a:bodyPr wrap="none" anchor="ctr"/>
              <a:lstStyle/>
              <a:p>
                <a:pPr algn="ctr" eaLnBrk="0" hangingPunct="0"/>
                <a:r>
                  <a:rPr lang="it-IT" sz="2000"/>
                  <a:t>Memoria di</a:t>
                </a:r>
              </a:p>
              <a:p>
                <a:pPr algn="ctr" eaLnBrk="0" hangingPunct="0"/>
                <a:r>
                  <a:rPr lang="it-IT" sz="2000"/>
                  <a:t>Massa</a:t>
                </a:r>
                <a:endParaRPr lang="it-IT"/>
              </a:p>
            </p:txBody>
          </p:sp>
          <p:sp>
            <p:nvSpPr>
              <p:cNvPr id="76842" name="Line 13"/>
              <p:cNvSpPr>
                <a:spLocks noChangeShapeType="1"/>
              </p:cNvSpPr>
              <p:nvPr/>
            </p:nvSpPr>
            <p:spPr bwMode="auto">
              <a:xfrm>
                <a:off x="3744"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43" name="Line 14"/>
              <p:cNvSpPr>
                <a:spLocks noChangeShapeType="1"/>
              </p:cNvSpPr>
              <p:nvPr/>
            </p:nvSpPr>
            <p:spPr bwMode="auto">
              <a:xfrm>
                <a:off x="4896"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44" name="Line 15"/>
              <p:cNvSpPr>
                <a:spLocks noChangeShapeType="1"/>
              </p:cNvSpPr>
              <p:nvPr/>
            </p:nvSpPr>
            <p:spPr bwMode="auto">
              <a:xfrm>
                <a:off x="1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45" name="Line 16"/>
              <p:cNvSpPr>
                <a:spLocks noChangeShapeType="1"/>
              </p:cNvSpPr>
              <p:nvPr/>
            </p:nvSpPr>
            <p:spPr bwMode="auto">
              <a:xfrm>
                <a:off x="960" y="3060"/>
                <a:ext cx="0" cy="336"/>
              </a:xfrm>
              <a:prstGeom prst="line">
                <a:avLst/>
              </a:prstGeom>
              <a:noFill/>
              <a:ln w="9525">
                <a:solidFill>
                  <a:schemeClr val="tx1"/>
                </a:solidFill>
                <a:round/>
                <a:headEnd type="triangle" w="med" len="med"/>
                <a:tailEnd type="triangle" w="med" len="med"/>
              </a:ln>
            </p:spPr>
            <p:txBody>
              <a:bodyPr wrap="none" anchor="ctr"/>
              <a:lstStyle/>
              <a:p>
                <a:endParaRPr lang="it-IT"/>
              </a:p>
            </p:txBody>
          </p:sp>
        </p:grpSp>
        <p:sp>
          <p:nvSpPr>
            <p:cNvPr id="76833" name="Text Box 17"/>
            <p:cNvSpPr txBox="1">
              <a:spLocks noChangeArrowheads="1"/>
            </p:cNvSpPr>
            <p:nvPr/>
          </p:nvSpPr>
          <p:spPr bwMode="auto">
            <a:xfrm>
              <a:off x="2630" y="343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4" name="Group 18"/>
          <p:cNvGrpSpPr>
            <a:grpSpLocks/>
          </p:cNvGrpSpPr>
          <p:nvPr/>
        </p:nvGrpSpPr>
        <p:grpSpPr bwMode="auto">
          <a:xfrm>
            <a:off x="457200" y="1879600"/>
            <a:ext cx="4114800" cy="2819400"/>
            <a:chOff x="288" y="1200"/>
            <a:chExt cx="2592" cy="1776"/>
          </a:xfrm>
        </p:grpSpPr>
        <p:sp>
          <p:nvSpPr>
            <p:cNvPr id="76820" name="Rectangle 19"/>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76821" name="Line 20"/>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22" name="Rectangle 21"/>
            <p:cNvSpPr>
              <a:spLocks noChangeArrowheads="1"/>
            </p:cNvSpPr>
            <p:nvPr/>
          </p:nvSpPr>
          <p:spPr bwMode="auto">
            <a:xfrm>
              <a:off x="216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76823" name="Rectangle 22"/>
            <p:cNvSpPr>
              <a:spLocks noChangeArrowheads="1"/>
            </p:cNvSpPr>
            <p:nvPr/>
          </p:nvSpPr>
          <p:spPr bwMode="auto">
            <a:xfrm>
              <a:off x="120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76824" name="Rectangle 23"/>
            <p:cNvSpPr>
              <a:spLocks noChangeArrowheads="1"/>
            </p:cNvSpPr>
            <p:nvPr/>
          </p:nvSpPr>
          <p:spPr bwMode="auto">
            <a:xfrm>
              <a:off x="288"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76825" name="Line 24"/>
            <p:cNvSpPr>
              <a:spLocks noChangeShapeType="1"/>
            </p:cNvSpPr>
            <p:nvPr/>
          </p:nvSpPr>
          <p:spPr bwMode="auto">
            <a:xfrm>
              <a:off x="480" y="1872"/>
              <a:ext cx="2400" cy="0"/>
            </a:xfrm>
            <a:prstGeom prst="line">
              <a:avLst/>
            </a:prstGeom>
            <a:noFill/>
            <a:ln w="9525">
              <a:solidFill>
                <a:schemeClr val="tx1"/>
              </a:solidFill>
              <a:round/>
              <a:headEnd/>
              <a:tailEnd/>
            </a:ln>
          </p:spPr>
          <p:txBody>
            <a:bodyPr wrap="none" anchor="ctr"/>
            <a:lstStyle/>
            <a:p>
              <a:endParaRPr lang="it-IT"/>
            </a:p>
          </p:txBody>
        </p:sp>
        <p:sp>
          <p:nvSpPr>
            <p:cNvPr id="76826" name="Line 25"/>
            <p:cNvSpPr>
              <a:spLocks noChangeShapeType="1"/>
            </p:cNvSpPr>
            <p:nvPr/>
          </p:nvSpPr>
          <p:spPr bwMode="auto">
            <a:xfrm>
              <a:off x="480" y="1920"/>
              <a:ext cx="2400" cy="0"/>
            </a:xfrm>
            <a:prstGeom prst="line">
              <a:avLst/>
            </a:prstGeom>
            <a:noFill/>
            <a:ln w="9525">
              <a:solidFill>
                <a:schemeClr val="tx1"/>
              </a:solidFill>
              <a:round/>
              <a:headEnd/>
              <a:tailEnd/>
            </a:ln>
          </p:spPr>
          <p:txBody>
            <a:bodyPr wrap="none" anchor="ctr"/>
            <a:lstStyle/>
            <a:p>
              <a:endParaRPr lang="it-IT"/>
            </a:p>
          </p:txBody>
        </p:sp>
        <p:sp>
          <p:nvSpPr>
            <p:cNvPr id="76827" name="Line 26"/>
            <p:cNvSpPr>
              <a:spLocks noChangeShapeType="1"/>
            </p:cNvSpPr>
            <p:nvPr/>
          </p:nvSpPr>
          <p:spPr bwMode="auto">
            <a:xfrm>
              <a:off x="2496"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28" name="Line 27"/>
            <p:cNvSpPr>
              <a:spLocks noChangeShapeType="1"/>
            </p:cNvSpPr>
            <p:nvPr/>
          </p:nvSpPr>
          <p:spPr bwMode="auto">
            <a:xfrm>
              <a:off x="1528"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29" name="Line 28"/>
            <p:cNvSpPr>
              <a:spLocks noChangeShapeType="1"/>
            </p:cNvSpPr>
            <p:nvPr/>
          </p:nvSpPr>
          <p:spPr bwMode="auto">
            <a:xfrm>
              <a:off x="672"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30" name="Line 29"/>
            <p:cNvSpPr>
              <a:spLocks noChangeShapeType="1"/>
            </p:cNvSpPr>
            <p:nvPr/>
          </p:nvSpPr>
          <p:spPr bwMode="auto">
            <a:xfrm>
              <a:off x="960" y="192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31" name="Text Box 30"/>
            <p:cNvSpPr txBox="1">
              <a:spLocks noChangeArrowheads="1"/>
            </p:cNvSpPr>
            <p:nvPr/>
          </p:nvSpPr>
          <p:spPr bwMode="auto">
            <a:xfrm>
              <a:off x="950" y="1274"/>
              <a:ext cx="260" cy="288"/>
            </a:xfrm>
            <a:prstGeom prst="rect">
              <a:avLst/>
            </a:prstGeom>
            <a:noFill/>
            <a:ln w="9525">
              <a:noFill/>
              <a:miter lim="800000"/>
              <a:headEnd/>
              <a:tailEnd/>
            </a:ln>
          </p:spPr>
          <p:txBody>
            <a:bodyPr wrap="none">
              <a:spAutoFit/>
            </a:bodyPr>
            <a:lstStyle/>
            <a:p>
              <a:pPr eaLnBrk="0" hangingPunct="0"/>
              <a:r>
                <a:rPr lang="it-IT"/>
                <a:t>...</a:t>
              </a:r>
            </a:p>
          </p:txBody>
        </p:sp>
      </p:grpSp>
      <p:grpSp>
        <p:nvGrpSpPr>
          <p:cNvPr id="5" name="Group 31"/>
          <p:cNvGrpSpPr>
            <a:grpSpLocks/>
          </p:cNvGrpSpPr>
          <p:nvPr/>
        </p:nvGrpSpPr>
        <p:grpSpPr bwMode="auto">
          <a:xfrm>
            <a:off x="4175125" y="1879600"/>
            <a:ext cx="4638675" cy="2819400"/>
            <a:chOff x="2630" y="1184"/>
            <a:chExt cx="2922" cy="1776"/>
          </a:xfrm>
        </p:grpSpPr>
        <p:grpSp>
          <p:nvGrpSpPr>
            <p:cNvPr id="76806" name="Group 32"/>
            <p:cNvGrpSpPr>
              <a:grpSpLocks/>
            </p:cNvGrpSpPr>
            <p:nvPr/>
          </p:nvGrpSpPr>
          <p:grpSpPr bwMode="auto">
            <a:xfrm>
              <a:off x="2960" y="1184"/>
              <a:ext cx="2592" cy="1776"/>
              <a:chOff x="288" y="1200"/>
              <a:chExt cx="2592" cy="1776"/>
            </a:xfrm>
          </p:grpSpPr>
          <p:sp>
            <p:nvSpPr>
              <p:cNvPr id="76808" name="Rectangle 33"/>
              <p:cNvSpPr>
                <a:spLocks noChangeArrowheads="1"/>
              </p:cNvSpPr>
              <p:nvPr/>
            </p:nvSpPr>
            <p:spPr bwMode="auto">
              <a:xfrm>
                <a:off x="624" y="2112"/>
                <a:ext cx="672" cy="480"/>
              </a:xfrm>
              <a:prstGeom prst="rect">
                <a:avLst/>
              </a:prstGeom>
              <a:noFill/>
              <a:ln w="9525">
                <a:solidFill>
                  <a:schemeClr val="tx1"/>
                </a:solidFill>
                <a:miter lim="800000"/>
                <a:headEnd/>
                <a:tailEnd/>
              </a:ln>
            </p:spPr>
            <p:txBody>
              <a:bodyPr wrap="none" anchor="ctr"/>
              <a:lstStyle/>
              <a:p>
                <a:pPr algn="ctr" eaLnBrk="0" hangingPunct="0"/>
                <a:r>
                  <a:rPr lang="it-IT" sz="2000"/>
                  <a:t>CPU</a:t>
                </a:r>
              </a:p>
              <a:p>
                <a:pPr algn="ctr" eaLnBrk="0" hangingPunct="0"/>
                <a:r>
                  <a:rPr lang="it-IT" sz="2000"/>
                  <a:t>virtuale</a:t>
                </a:r>
                <a:endParaRPr lang="it-IT"/>
              </a:p>
            </p:txBody>
          </p:sp>
          <p:sp>
            <p:nvSpPr>
              <p:cNvPr id="76809" name="Line 34"/>
              <p:cNvSpPr>
                <a:spLocks noChangeShapeType="1"/>
              </p:cNvSpPr>
              <p:nvPr/>
            </p:nvSpPr>
            <p:spPr bwMode="auto">
              <a:xfrm>
                <a:off x="960" y="2592"/>
                <a:ext cx="0" cy="384"/>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10" name="Rectangle 35"/>
              <p:cNvSpPr>
                <a:spLocks noChangeArrowheads="1"/>
              </p:cNvSpPr>
              <p:nvPr/>
            </p:nvSpPr>
            <p:spPr bwMode="auto">
              <a:xfrm>
                <a:off x="216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Memoria</a:t>
                </a:r>
              </a:p>
              <a:p>
                <a:pPr algn="ctr" eaLnBrk="0" hangingPunct="0"/>
                <a:r>
                  <a:rPr lang="it-IT" sz="2000"/>
                  <a:t>virtuale</a:t>
                </a:r>
                <a:endParaRPr lang="it-IT"/>
              </a:p>
            </p:txBody>
          </p:sp>
          <p:sp>
            <p:nvSpPr>
              <p:cNvPr id="76811" name="Rectangle 36"/>
              <p:cNvSpPr>
                <a:spLocks noChangeArrowheads="1"/>
              </p:cNvSpPr>
              <p:nvPr/>
            </p:nvSpPr>
            <p:spPr bwMode="auto">
              <a:xfrm>
                <a:off x="1200"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76812" name="Rectangle 37"/>
              <p:cNvSpPr>
                <a:spLocks noChangeArrowheads="1"/>
              </p:cNvSpPr>
              <p:nvPr/>
            </p:nvSpPr>
            <p:spPr bwMode="auto">
              <a:xfrm>
                <a:off x="288" y="1200"/>
                <a:ext cx="672" cy="480"/>
              </a:xfrm>
              <a:prstGeom prst="rect">
                <a:avLst/>
              </a:prstGeom>
              <a:noFill/>
              <a:ln w="9525">
                <a:solidFill>
                  <a:schemeClr val="tx1"/>
                </a:solidFill>
                <a:miter lim="800000"/>
                <a:headEnd/>
                <a:tailEnd/>
              </a:ln>
            </p:spPr>
            <p:txBody>
              <a:bodyPr wrap="none" anchor="ctr"/>
              <a:lstStyle/>
              <a:p>
                <a:pPr algn="ctr" eaLnBrk="0" hangingPunct="0"/>
                <a:r>
                  <a:rPr lang="it-IT" sz="2000"/>
                  <a:t>Periferica</a:t>
                </a:r>
              </a:p>
              <a:p>
                <a:pPr algn="ctr" eaLnBrk="0" hangingPunct="0"/>
                <a:r>
                  <a:rPr lang="it-IT" sz="2000"/>
                  <a:t>virtuale</a:t>
                </a:r>
                <a:endParaRPr lang="it-IT"/>
              </a:p>
            </p:txBody>
          </p:sp>
          <p:sp>
            <p:nvSpPr>
              <p:cNvPr id="76813" name="Line 38"/>
              <p:cNvSpPr>
                <a:spLocks noChangeShapeType="1"/>
              </p:cNvSpPr>
              <p:nvPr/>
            </p:nvSpPr>
            <p:spPr bwMode="auto">
              <a:xfrm>
                <a:off x="480" y="1872"/>
                <a:ext cx="2400" cy="0"/>
              </a:xfrm>
              <a:prstGeom prst="line">
                <a:avLst/>
              </a:prstGeom>
              <a:noFill/>
              <a:ln w="9525">
                <a:solidFill>
                  <a:schemeClr val="tx1"/>
                </a:solidFill>
                <a:round/>
                <a:headEnd/>
                <a:tailEnd/>
              </a:ln>
            </p:spPr>
            <p:txBody>
              <a:bodyPr wrap="none" anchor="ctr"/>
              <a:lstStyle/>
              <a:p>
                <a:endParaRPr lang="it-IT"/>
              </a:p>
            </p:txBody>
          </p:sp>
          <p:sp>
            <p:nvSpPr>
              <p:cNvPr id="76814" name="Line 39"/>
              <p:cNvSpPr>
                <a:spLocks noChangeShapeType="1"/>
              </p:cNvSpPr>
              <p:nvPr/>
            </p:nvSpPr>
            <p:spPr bwMode="auto">
              <a:xfrm>
                <a:off x="480" y="1920"/>
                <a:ext cx="2400" cy="0"/>
              </a:xfrm>
              <a:prstGeom prst="line">
                <a:avLst/>
              </a:prstGeom>
              <a:noFill/>
              <a:ln w="9525">
                <a:solidFill>
                  <a:schemeClr val="tx1"/>
                </a:solidFill>
                <a:round/>
                <a:headEnd/>
                <a:tailEnd/>
              </a:ln>
            </p:spPr>
            <p:txBody>
              <a:bodyPr wrap="none" anchor="ctr"/>
              <a:lstStyle/>
              <a:p>
                <a:endParaRPr lang="it-IT"/>
              </a:p>
            </p:txBody>
          </p:sp>
          <p:sp>
            <p:nvSpPr>
              <p:cNvPr id="76815" name="Line 40"/>
              <p:cNvSpPr>
                <a:spLocks noChangeShapeType="1"/>
              </p:cNvSpPr>
              <p:nvPr/>
            </p:nvSpPr>
            <p:spPr bwMode="auto">
              <a:xfrm>
                <a:off x="2496"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16" name="Line 41"/>
              <p:cNvSpPr>
                <a:spLocks noChangeShapeType="1"/>
              </p:cNvSpPr>
              <p:nvPr/>
            </p:nvSpPr>
            <p:spPr bwMode="auto">
              <a:xfrm>
                <a:off x="1528"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17" name="Line 42"/>
              <p:cNvSpPr>
                <a:spLocks noChangeShapeType="1"/>
              </p:cNvSpPr>
              <p:nvPr/>
            </p:nvSpPr>
            <p:spPr bwMode="auto">
              <a:xfrm>
                <a:off x="672" y="168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18" name="Line 43"/>
              <p:cNvSpPr>
                <a:spLocks noChangeShapeType="1"/>
              </p:cNvSpPr>
              <p:nvPr/>
            </p:nvSpPr>
            <p:spPr bwMode="auto">
              <a:xfrm>
                <a:off x="960" y="1920"/>
                <a:ext cx="0" cy="192"/>
              </a:xfrm>
              <a:prstGeom prst="line">
                <a:avLst/>
              </a:prstGeom>
              <a:noFill/>
              <a:ln w="9525">
                <a:solidFill>
                  <a:schemeClr val="tx1"/>
                </a:solidFill>
                <a:round/>
                <a:headEnd type="triangle" w="med" len="med"/>
                <a:tailEnd type="triangle" w="med" len="med"/>
              </a:ln>
            </p:spPr>
            <p:txBody>
              <a:bodyPr wrap="none" anchor="ctr"/>
              <a:lstStyle/>
              <a:p>
                <a:endParaRPr lang="it-IT"/>
              </a:p>
            </p:txBody>
          </p:sp>
          <p:sp>
            <p:nvSpPr>
              <p:cNvPr id="76819" name="Text Box 44"/>
              <p:cNvSpPr txBox="1">
                <a:spLocks noChangeArrowheads="1"/>
              </p:cNvSpPr>
              <p:nvPr/>
            </p:nvSpPr>
            <p:spPr bwMode="auto">
              <a:xfrm>
                <a:off x="950" y="1274"/>
                <a:ext cx="260" cy="288"/>
              </a:xfrm>
              <a:prstGeom prst="rect">
                <a:avLst/>
              </a:prstGeom>
              <a:noFill/>
              <a:ln w="9525">
                <a:noFill/>
                <a:miter lim="800000"/>
                <a:headEnd/>
                <a:tailEnd/>
              </a:ln>
            </p:spPr>
            <p:txBody>
              <a:bodyPr wrap="none">
                <a:spAutoFit/>
              </a:bodyPr>
              <a:lstStyle/>
              <a:p>
                <a:pPr eaLnBrk="0" hangingPunct="0"/>
                <a:r>
                  <a:rPr lang="it-IT"/>
                  <a:t>...</a:t>
                </a:r>
              </a:p>
            </p:txBody>
          </p:sp>
        </p:grpSp>
        <p:sp>
          <p:nvSpPr>
            <p:cNvPr id="76807" name="Text Box 45"/>
            <p:cNvSpPr txBox="1">
              <a:spLocks noChangeArrowheads="1"/>
            </p:cNvSpPr>
            <p:nvPr/>
          </p:nvSpPr>
          <p:spPr bwMode="auto">
            <a:xfrm>
              <a:off x="2630" y="2138"/>
              <a:ext cx="260" cy="288"/>
            </a:xfrm>
            <a:prstGeom prst="rect">
              <a:avLst/>
            </a:prstGeom>
            <a:noFill/>
            <a:ln w="9525">
              <a:noFill/>
              <a:miter lim="800000"/>
              <a:headEnd/>
              <a:tailEnd/>
            </a:ln>
          </p:spPr>
          <p:txBody>
            <a:bodyPr wrap="none">
              <a:spAutoFit/>
            </a:bodyPr>
            <a:lstStyle/>
            <a:p>
              <a:pPr eaLnBrk="0" hangingPunct="0"/>
              <a:r>
                <a:rPr lang="it-IT"/>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righ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it-IT" sz="2400" b="1" smtClean="0"/>
              <a:t>Gestione Periferiche I/O</a:t>
            </a:r>
          </a:p>
        </p:txBody>
      </p:sp>
      <p:sp>
        <p:nvSpPr>
          <p:cNvPr id="77827" name="Rectangle 3"/>
          <p:cNvSpPr>
            <a:spLocks noGrp="1" noChangeArrowheads="1"/>
          </p:cNvSpPr>
          <p:nvPr>
            <p:ph type="body" idx="1"/>
          </p:nvPr>
        </p:nvSpPr>
        <p:spPr/>
        <p:txBody>
          <a:bodyPr/>
          <a:lstStyle/>
          <a:p>
            <a:pPr eaLnBrk="1" hangingPunct="1"/>
            <a:r>
              <a:rPr lang="it-IT" smtClean="0"/>
              <a:t>I/O indipendente dall’hardware sottostante</a:t>
            </a:r>
          </a:p>
          <a:p>
            <a:pPr lvl="1" eaLnBrk="1" hangingPunct="1"/>
            <a:r>
              <a:rPr lang="it-IT" smtClean="0"/>
              <a:t>driver fisici</a:t>
            </a:r>
          </a:p>
          <a:p>
            <a:pPr lvl="2" eaLnBrk="1" hangingPunct="1"/>
            <a:r>
              <a:rPr lang="it-IT" smtClean="0"/>
              <a:t>specifici al tipo di dispositivo (HD vs. CD-ROM)</a:t>
            </a:r>
          </a:p>
          <a:p>
            <a:pPr lvl="2" eaLnBrk="1" hangingPunct="1"/>
            <a:r>
              <a:rPr lang="it-IT" smtClean="0"/>
              <a:t>specifici al tipo di costruttore di un certo HW</a:t>
            </a:r>
          </a:p>
          <a:p>
            <a:pPr lvl="1" eaLnBrk="1" hangingPunct="1"/>
            <a:r>
              <a:rPr lang="it-IT" smtClean="0"/>
              <a:t>driver logici</a:t>
            </a:r>
          </a:p>
          <a:p>
            <a:pPr lvl="2" eaLnBrk="1" hangingPunct="1"/>
            <a:r>
              <a:rPr lang="it-IT" smtClean="0"/>
              <a:t>realizano primitive di accesso (I/O) indipendenti dal tipo di dispositivo (files su CD-ROM e su HD)</a:t>
            </a:r>
          </a:p>
          <a:p>
            <a:pPr lvl="2" eaLnBrk="1" hangingPunct="1"/>
            <a:r>
              <a:rPr lang="it-IT" smtClean="0"/>
              <a:t>sono da installare/configurare oppure </a:t>
            </a:r>
            <a:r>
              <a:rPr lang="it-IT" b="1" smtClean="0"/>
              <a:t>Plug&amp;Play</a:t>
            </a:r>
            <a:endParaRPr lang="it-IT" smtClean="0"/>
          </a:p>
          <a:p>
            <a:pPr lvl="2" eaLnBrk="1" hangingPunct="1"/>
            <a:r>
              <a:rPr lang="it-IT" smtClean="0"/>
              <a:t>garantiscono la affidabilita’ del processo (generalmente </a:t>
            </a:r>
            <a:r>
              <a:rPr lang="it-IT" u="sng" smtClean="0"/>
              <a:t>asincrono</a:t>
            </a:r>
            <a:r>
              <a:rPr lang="it-IT" smtClean="0"/>
              <a:t>)</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it-IT" sz="2400" b="1" smtClean="0"/>
              <a:t>Gestione Periferiche I/O</a:t>
            </a:r>
          </a:p>
        </p:txBody>
      </p:sp>
      <p:sp>
        <p:nvSpPr>
          <p:cNvPr id="78851" name="Rectangle 3"/>
          <p:cNvSpPr>
            <a:spLocks noGrp="1" noChangeArrowheads="1"/>
          </p:cNvSpPr>
          <p:nvPr>
            <p:ph type="body" idx="1"/>
          </p:nvPr>
        </p:nvSpPr>
        <p:spPr/>
        <p:txBody>
          <a:bodyPr/>
          <a:lstStyle/>
          <a:p>
            <a:pPr eaLnBrk="1" hangingPunct="1"/>
            <a:r>
              <a:rPr lang="it-IT" smtClean="0"/>
              <a:t>Tipici dispositivi sono</a:t>
            </a:r>
          </a:p>
          <a:p>
            <a:pPr lvl="1" eaLnBrk="1" hangingPunct="1"/>
            <a:r>
              <a:rPr lang="it-IT" smtClean="0"/>
              <a:t>video</a:t>
            </a:r>
          </a:p>
          <a:p>
            <a:pPr lvl="1" eaLnBrk="1" hangingPunct="1"/>
            <a:r>
              <a:rPr lang="it-IT" smtClean="0"/>
              <a:t>stampante/i</a:t>
            </a:r>
          </a:p>
          <a:p>
            <a:pPr lvl="1" eaLnBrk="1" hangingPunct="1"/>
            <a:r>
              <a:rPr lang="it-IT" smtClean="0"/>
              <a:t>tastiera</a:t>
            </a:r>
          </a:p>
          <a:p>
            <a:pPr lvl="1" eaLnBrk="1" hangingPunct="1"/>
            <a:r>
              <a:rPr lang="it-IT" smtClean="0"/>
              <a:t>CD-ROM </a:t>
            </a:r>
          </a:p>
          <a:p>
            <a:pPr lvl="1" eaLnBrk="1" hangingPunct="1"/>
            <a:r>
              <a:rPr lang="it-IT" smtClean="0"/>
              <a:t>Porte esterne </a:t>
            </a:r>
          </a:p>
          <a:p>
            <a:pPr lvl="2" eaLnBrk="1" hangingPunct="1"/>
            <a:r>
              <a:rPr lang="it-IT" smtClean="0"/>
              <a:t>dispositivi dedicati (es. tastiere MIDI)</a:t>
            </a:r>
          </a:p>
          <a:p>
            <a:pPr lvl="2" eaLnBrk="1" hangingPunct="1"/>
            <a:r>
              <a:rPr lang="it-IT" smtClean="0"/>
              <a:t>rete telefonica</a:t>
            </a:r>
          </a:p>
          <a:p>
            <a:pPr lvl="2" eaLnBrk="1" hangingPunct="1"/>
            <a:r>
              <a:rPr lang="it-IT" smtClean="0"/>
              <a:t>audio</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it-IT" smtClean="0"/>
              <a:t>Gestione Periferiche di I/O</a:t>
            </a:r>
          </a:p>
        </p:txBody>
      </p:sp>
      <p:sp>
        <p:nvSpPr>
          <p:cNvPr id="79875" name="Rectangle 3"/>
          <p:cNvSpPr>
            <a:spLocks noGrp="1" noChangeArrowheads="1"/>
          </p:cNvSpPr>
          <p:nvPr>
            <p:ph type="body" idx="1"/>
          </p:nvPr>
        </p:nvSpPr>
        <p:spPr>
          <a:xfrm>
            <a:off x="685800" y="1676400"/>
            <a:ext cx="8077200" cy="4114800"/>
          </a:xfrm>
        </p:spPr>
        <p:txBody>
          <a:bodyPr/>
          <a:lstStyle/>
          <a:p>
            <a:pPr eaLnBrk="1" hangingPunct="1"/>
            <a:r>
              <a:rPr lang="it-IT" smtClean="0"/>
              <a:t>Un esempio: la stampa</a:t>
            </a:r>
          </a:p>
          <a:p>
            <a:pPr lvl="1" eaLnBrk="1" hangingPunct="1"/>
            <a:r>
              <a:rPr lang="it-IT" smtClean="0"/>
              <a:t>Una stampante non è condivisibile</a:t>
            </a:r>
          </a:p>
          <a:p>
            <a:pPr lvl="1" eaLnBrk="1" hangingPunct="1"/>
            <a:r>
              <a:rPr lang="it-IT" smtClean="0"/>
              <a:t>La stampa viene </a:t>
            </a:r>
            <a:r>
              <a:rPr lang="it-IT" i="1" smtClean="0"/>
              <a:t>virtualizzata</a:t>
            </a:r>
            <a:r>
              <a:rPr lang="it-IT" smtClean="0"/>
              <a:t> in stampanti dedicate</a:t>
            </a:r>
          </a:p>
          <a:p>
            <a:pPr lvl="1" eaLnBrk="1" hangingPunct="1"/>
            <a:r>
              <a:rPr lang="it-IT" smtClean="0"/>
              <a:t>I conflitti vengono gestiti mediante lo </a:t>
            </a:r>
            <a:r>
              <a:rPr lang="it-IT" b="1" i="1" smtClean="0"/>
              <a:t>spooling</a:t>
            </a:r>
            <a:endParaRPr lang="it-IT" i="1" smtClean="0"/>
          </a:p>
          <a:p>
            <a:pPr lvl="2" eaLnBrk="1" hangingPunct="1"/>
            <a:r>
              <a:rPr lang="it-IT" smtClean="0"/>
              <a:t>un richiesta di accesso (per la stampa) viene accodata</a:t>
            </a:r>
          </a:p>
          <a:p>
            <a:pPr lvl="2" eaLnBrk="1" hangingPunct="1"/>
            <a:r>
              <a:rPr lang="it-IT" smtClean="0"/>
              <a:t>le stampe vengono effettuate mediante una politica FIFO fino allo svuotamento della coda (detta coda di stampa)</a:t>
            </a:r>
          </a:p>
          <a:p>
            <a:pPr lvl="2" eaLnBrk="1" hangingPunct="1"/>
            <a:r>
              <a:rPr lang="it-IT" smtClean="0"/>
              <a:t>la attesa attiva in memoria permane finche’ una nuova richiesta viene accodata</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it-IT" smtClean="0"/>
              <a:t>Gestione Periferiche di I/O</a:t>
            </a:r>
          </a:p>
        </p:txBody>
      </p:sp>
      <p:sp>
        <p:nvSpPr>
          <p:cNvPr id="80899" name="Rectangle 3"/>
          <p:cNvSpPr>
            <a:spLocks noGrp="1" noChangeArrowheads="1"/>
          </p:cNvSpPr>
          <p:nvPr>
            <p:ph type="body" idx="1"/>
          </p:nvPr>
        </p:nvSpPr>
        <p:spPr>
          <a:xfrm>
            <a:off x="685800" y="1676400"/>
            <a:ext cx="8077200" cy="685800"/>
          </a:xfrm>
        </p:spPr>
        <p:txBody>
          <a:bodyPr/>
          <a:lstStyle/>
          <a:p>
            <a:pPr eaLnBrk="1" hangingPunct="1"/>
            <a:r>
              <a:rPr lang="it-IT" smtClean="0"/>
              <a:t>Un esempio: uso della redirezione in Unix (1)</a:t>
            </a:r>
          </a:p>
        </p:txBody>
      </p:sp>
      <p:sp>
        <p:nvSpPr>
          <p:cNvPr id="80900" name="Rectangle 4"/>
          <p:cNvSpPr>
            <a:spLocks noChangeArrowheads="1"/>
          </p:cNvSpPr>
          <p:nvPr/>
        </p:nvSpPr>
        <p:spPr bwMode="auto">
          <a:xfrm>
            <a:off x="69850" y="2938463"/>
            <a:ext cx="8931275" cy="3122612"/>
          </a:xfrm>
          <a:prstGeom prst="rect">
            <a:avLst/>
          </a:prstGeom>
          <a:noFill/>
          <a:ln w="9525">
            <a:solidFill>
              <a:schemeClr val="tx1"/>
            </a:solidFill>
            <a:miter lim="800000"/>
            <a:headEnd/>
            <a:tailEnd/>
          </a:ln>
        </p:spPr>
        <p:txBody>
          <a:bodyPr wrap="none">
            <a:spAutoFit/>
          </a:bodyPr>
          <a:lstStyle/>
          <a:p>
            <a:pPr eaLnBrk="0" hangingPunct="0"/>
            <a:r>
              <a:rPr lang="it-IT" sz="1800" b="1">
                <a:latin typeface="Courier" pitchFamily="49" charset="0"/>
              </a:rPr>
              <a:t>ELETTRA - Basili &gt;&gt;ls -al</a:t>
            </a:r>
            <a:endParaRPr lang="it-IT"/>
          </a:p>
          <a:p>
            <a:pPr eaLnBrk="0" hangingPunct="0"/>
            <a:r>
              <a:rPr lang="it-IT" sz="1800" b="1">
                <a:latin typeface="Courier" pitchFamily="49" charset="0"/>
              </a:rPr>
              <a:t>-rw-------   1 basili   users    100 Sep 14 15:35 .login</a:t>
            </a:r>
          </a:p>
          <a:p>
            <a:pPr eaLnBrk="0" hangingPunct="0"/>
            <a:r>
              <a:rPr lang="it-IT" sz="1800" b="1">
                <a:latin typeface="Courier" pitchFamily="49" charset="0"/>
              </a:rPr>
              <a:t>-rw-------   1 basili   users    254 Sep 14 15:35 .cshrc </a:t>
            </a:r>
          </a:p>
          <a:p>
            <a:pPr eaLnBrk="0" hangingPunct="0"/>
            <a:r>
              <a:rPr lang="it-IT" sz="1800" b="1">
                <a:latin typeface="Courier" pitchFamily="49" charset="0"/>
              </a:rPr>
              <a:t>drwxrwxrwx   2 basili   users    512 Sep 23 18:19 Japan#</a:t>
            </a:r>
          </a:p>
          <a:p>
            <a:pPr eaLnBrk="0" hangingPunct="0"/>
            <a:r>
              <a:rPr lang="it-IT" sz="1800" b="1">
                <a:latin typeface="Courier" pitchFamily="49" charset="0"/>
              </a:rPr>
              <a:t>drwxr-xr-x   2 basili   users    512 Nov 29 11:54 Lyras</a:t>
            </a:r>
          </a:p>
          <a:p>
            <a:pPr eaLnBrk="0" hangingPunct="0"/>
            <a:r>
              <a:rPr lang="it-IT" sz="1800" b="1">
                <a:latin typeface="Courier" pitchFamily="49" charset="0"/>
              </a:rPr>
              <a:t>drwx------   2 basili   users    512 May  6  1999 Mail</a:t>
            </a:r>
          </a:p>
          <a:p>
            <a:pPr eaLnBrk="0" hangingPunct="0"/>
            <a:r>
              <a:rPr lang="it-IT" sz="1800" b="1">
                <a:latin typeface="Courier" pitchFamily="49" charset="0"/>
              </a:rPr>
              <a:t>-rw-------   1 basili   users      0 Sep 14 15:35 dead.letter</a:t>
            </a:r>
          </a:p>
          <a:p>
            <a:pPr eaLnBrk="0" hangingPunct="0"/>
            <a:r>
              <a:rPr lang="it-IT" sz="1800" b="1">
                <a:latin typeface="Courier" pitchFamily="49" charset="0"/>
              </a:rPr>
              <a:t>-rw-rw-rw-   1 basili   users   1698 Dec  6 18:27 sample.txt</a:t>
            </a:r>
          </a:p>
          <a:p>
            <a:pPr eaLnBrk="0" hangingPunct="0"/>
            <a:r>
              <a:rPr lang="it-IT" sz="1800" b="1">
                <a:latin typeface="Courier" pitchFamily="49" charset="0"/>
              </a:rPr>
              <a:t>-rw-rw-rw-   1 basili   users  20088 Dec  6 18:26 sample.txt.mor</a:t>
            </a:r>
          </a:p>
          <a:p>
            <a:pPr eaLnBrk="0" hangingPunct="0"/>
            <a:r>
              <a:rPr lang="it-IT" sz="1800" b="1">
                <a:latin typeface="Courier" pitchFamily="49" charset="0"/>
              </a:rPr>
              <a:t>-rw-rw-rw-   1 basili   users   3554 Dec  6 18:33 sample.txt.tok</a:t>
            </a:r>
          </a:p>
          <a:p>
            <a:pPr eaLnBrk="0" hangingPunct="0"/>
            <a:r>
              <a:rPr lang="it-IT" sz="1800" b="1">
                <a:latin typeface="Courier" pitchFamily="49" charset="0"/>
              </a:rPr>
              <a:t>ELETTRA - Basili &gt;&gt; cat sample.txt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050"/>
          <p:cNvSpPr>
            <a:spLocks noGrp="1" noChangeArrowheads="1"/>
          </p:cNvSpPr>
          <p:nvPr>
            <p:ph type="title"/>
          </p:nvPr>
        </p:nvSpPr>
        <p:spPr/>
        <p:txBody>
          <a:bodyPr/>
          <a:lstStyle/>
          <a:p>
            <a:pPr eaLnBrk="1" hangingPunct="1"/>
            <a:r>
              <a:rPr lang="it-IT" smtClean="0"/>
              <a:t>Come procediamo</a:t>
            </a:r>
          </a:p>
        </p:txBody>
      </p:sp>
      <p:sp>
        <p:nvSpPr>
          <p:cNvPr id="17411" name="Rectangle 2051"/>
          <p:cNvSpPr>
            <a:spLocks noGrp="1" noChangeArrowheads="1"/>
          </p:cNvSpPr>
          <p:nvPr>
            <p:ph type="body" idx="1"/>
          </p:nvPr>
        </p:nvSpPr>
        <p:spPr/>
        <p:txBody>
          <a:bodyPr/>
          <a:lstStyle/>
          <a:p>
            <a:pPr eaLnBrk="1" hangingPunct="1"/>
            <a:r>
              <a:rPr lang="it-IT" sz="2400" smtClean="0"/>
              <a:t>Definizione di Sistema Operativo</a:t>
            </a:r>
          </a:p>
          <a:p>
            <a:pPr lvl="1" eaLnBrk="1" hangingPunct="1"/>
            <a:r>
              <a:rPr lang="it-IT" sz="2000" smtClean="0"/>
              <a:t>Chi serve: Analisi utenti del SO</a:t>
            </a:r>
          </a:p>
          <a:p>
            <a:pPr lvl="1" eaLnBrk="1" hangingPunct="1"/>
            <a:r>
              <a:rPr lang="it-IT" sz="2000" smtClean="0"/>
              <a:t>Cosa controlla</a:t>
            </a:r>
          </a:p>
          <a:p>
            <a:pPr lvl="1" eaLnBrk="1" hangingPunct="1"/>
            <a:r>
              <a:rPr lang="it-IT" sz="2000" smtClean="0"/>
              <a:t>Come lo controlla</a:t>
            </a:r>
          </a:p>
          <a:p>
            <a:pPr eaLnBrk="1" hangingPunct="1"/>
            <a:r>
              <a:rPr lang="it-IT" sz="2400" smtClean="0"/>
              <a:t>Macchina astratta</a:t>
            </a:r>
          </a:p>
          <a:p>
            <a:pPr eaLnBrk="1" hangingPunct="1"/>
            <a:r>
              <a:rPr lang="it-IT" sz="2400" smtClean="0"/>
              <a:t>Moltiplicazione risorse: macchine virtuali</a:t>
            </a:r>
          </a:p>
          <a:p>
            <a:pPr eaLnBrk="1" hangingPunct="1"/>
            <a:r>
              <a:rPr lang="it-IT" sz="2400" smtClean="0"/>
              <a:t>Moltiplicazione risorse: come otteniamo il miracolo?</a:t>
            </a:r>
          </a:p>
          <a:p>
            <a:pPr eaLnBrk="1" hangingPunct="1"/>
            <a:r>
              <a:rPr lang="it-IT" sz="2400" smtClean="0"/>
              <a:t>Gestione risorse</a:t>
            </a:r>
          </a:p>
          <a:p>
            <a:pPr lvl="1" eaLnBrk="1" hangingPunct="1"/>
            <a:r>
              <a:rPr lang="it-IT" sz="2000" smtClean="0"/>
              <a:t>Memoria Centrale</a:t>
            </a:r>
          </a:p>
          <a:p>
            <a:pPr lvl="1" eaLnBrk="1" hangingPunct="1"/>
            <a:r>
              <a:rPr lang="it-IT" sz="2000" smtClean="0"/>
              <a:t>Memoria di Massa</a:t>
            </a:r>
          </a:p>
          <a:p>
            <a:pPr lvl="1" eaLnBrk="1" hangingPunct="1"/>
            <a:r>
              <a:rPr lang="it-IT" sz="2000" smtClean="0"/>
              <a:t>Dispositivi di I/O</a:t>
            </a:r>
          </a:p>
          <a:p>
            <a:pPr eaLnBrk="1" hangingPunct="1"/>
            <a:endParaRPr lang="it-IT" sz="2400" smtClean="0"/>
          </a:p>
          <a:p>
            <a:pPr lvl="1" eaLnBrk="1" hangingPunct="1"/>
            <a:endParaRPr lang="it-IT" sz="200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it-IT" smtClean="0"/>
              <a:t>Gestione Periferiche di I/O</a:t>
            </a:r>
          </a:p>
        </p:txBody>
      </p:sp>
      <p:sp>
        <p:nvSpPr>
          <p:cNvPr id="81923" name="Rectangle 3"/>
          <p:cNvSpPr>
            <a:spLocks noGrp="1" noChangeArrowheads="1"/>
          </p:cNvSpPr>
          <p:nvPr>
            <p:ph type="body" idx="1"/>
          </p:nvPr>
        </p:nvSpPr>
        <p:spPr>
          <a:xfrm>
            <a:off x="685800" y="1676400"/>
            <a:ext cx="8077200" cy="685800"/>
          </a:xfrm>
        </p:spPr>
        <p:txBody>
          <a:bodyPr/>
          <a:lstStyle/>
          <a:p>
            <a:pPr eaLnBrk="1" hangingPunct="1"/>
            <a:r>
              <a:rPr lang="it-IT" smtClean="0"/>
              <a:t>Un esempio: uso della redirezione in Unix (2)</a:t>
            </a:r>
          </a:p>
        </p:txBody>
      </p:sp>
      <p:sp>
        <p:nvSpPr>
          <p:cNvPr id="81924" name="Rectangle 4"/>
          <p:cNvSpPr>
            <a:spLocks noChangeArrowheads="1"/>
          </p:cNvSpPr>
          <p:nvPr/>
        </p:nvSpPr>
        <p:spPr bwMode="auto">
          <a:xfrm>
            <a:off x="95250" y="2938463"/>
            <a:ext cx="8921750" cy="2847975"/>
          </a:xfrm>
          <a:prstGeom prst="rect">
            <a:avLst/>
          </a:prstGeom>
          <a:noFill/>
          <a:ln w="9525">
            <a:solidFill>
              <a:schemeClr val="tx1"/>
            </a:solidFill>
            <a:miter lim="800000"/>
            <a:headEnd/>
            <a:tailEnd/>
          </a:ln>
        </p:spPr>
        <p:txBody>
          <a:bodyPr>
            <a:spAutoFit/>
          </a:bodyPr>
          <a:lstStyle/>
          <a:p>
            <a:pPr eaLnBrk="0" hangingPunct="0"/>
            <a:endParaRPr lang="it-IT" sz="1800" b="1">
              <a:latin typeface="Courier" pitchFamily="49" charset="0"/>
            </a:endParaRPr>
          </a:p>
          <a:p>
            <a:pPr eaLnBrk="0" hangingPunct="0"/>
            <a:r>
              <a:rPr lang="it-IT" sz="1800" b="1">
                <a:latin typeface="Courier" pitchFamily="49" charset="0"/>
              </a:rPr>
              <a:t>ELETTRA - Basili &gt;&gt;cat sample.txt</a:t>
            </a:r>
          </a:p>
          <a:p>
            <a:pPr eaLnBrk="0" hangingPunct="0"/>
            <a:r>
              <a:rPr lang="it-IT" sz="1800" b="1">
                <a:latin typeface="Courier" pitchFamily="49" charset="0"/>
              </a:rPr>
              <a:t>The Chief Engineer is personally responsible to supervise the bunkering operations at all times and for containment arrangements to prevent the escape of oil overboard. Before bunkering commences it is essential that the Chief Engineer ensures that the bunkering plan is posted at the fuelling station or control room and all crew members involved have a clear understanding of their tasks and responsibilities.</a:t>
            </a:r>
          </a:p>
          <a:p>
            <a:pPr eaLnBrk="0" hangingPunct="0"/>
            <a:r>
              <a:rPr lang="it-IT" sz="1800" b="1">
                <a:latin typeface="Courier" pitchFamily="49" charset="0"/>
              </a:rPr>
              <a:t>ELETTRA - Basili &gt;&gt;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ChangeArrowheads="1"/>
          </p:cNvSpPr>
          <p:nvPr/>
        </p:nvSpPr>
        <p:spPr bwMode="auto">
          <a:xfrm>
            <a:off x="101600" y="6019800"/>
            <a:ext cx="8458200" cy="304800"/>
          </a:xfrm>
          <a:prstGeom prst="rect">
            <a:avLst/>
          </a:prstGeom>
          <a:solidFill>
            <a:srgbClr val="EAEAEA"/>
          </a:solidFill>
          <a:ln w="28575">
            <a:solidFill>
              <a:schemeClr val="tx1"/>
            </a:solidFill>
            <a:miter lim="800000"/>
            <a:headEnd/>
            <a:tailEnd/>
          </a:ln>
        </p:spPr>
        <p:txBody>
          <a:bodyPr wrap="none" anchor="ctr"/>
          <a:lstStyle/>
          <a:p>
            <a:endParaRPr lang="it-IT"/>
          </a:p>
        </p:txBody>
      </p:sp>
      <p:sp>
        <p:nvSpPr>
          <p:cNvPr id="82947" name="Rectangle 3"/>
          <p:cNvSpPr>
            <a:spLocks noChangeArrowheads="1"/>
          </p:cNvSpPr>
          <p:nvPr/>
        </p:nvSpPr>
        <p:spPr bwMode="auto">
          <a:xfrm>
            <a:off x="69850" y="2938463"/>
            <a:ext cx="8931275" cy="3671887"/>
          </a:xfrm>
          <a:prstGeom prst="rect">
            <a:avLst/>
          </a:prstGeom>
          <a:noFill/>
          <a:ln w="9525">
            <a:solidFill>
              <a:schemeClr val="tx1"/>
            </a:solidFill>
            <a:miter lim="800000"/>
            <a:headEnd/>
            <a:tailEnd/>
          </a:ln>
        </p:spPr>
        <p:txBody>
          <a:bodyPr wrap="none">
            <a:spAutoFit/>
          </a:bodyPr>
          <a:lstStyle/>
          <a:p>
            <a:pPr eaLnBrk="0" hangingPunct="0"/>
            <a:r>
              <a:rPr lang="it-IT" sz="1800" b="1">
                <a:latin typeface="Courier" pitchFamily="49" charset="0"/>
              </a:rPr>
              <a:t>ELETTRA - Basili &gt;&gt;cat sample.txt &gt; copia.txt</a:t>
            </a:r>
          </a:p>
          <a:p>
            <a:pPr eaLnBrk="0" hangingPunct="0"/>
            <a:r>
              <a:rPr lang="it-IT" sz="1800" b="1">
                <a:latin typeface="Courier" pitchFamily="49" charset="0"/>
              </a:rPr>
              <a:t>ELETTRA - Basili &gt;&gt; ls -al</a:t>
            </a:r>
            <a:endParaRPr lang="it-IT"/>
          </a:p>
          <a:p>
            <a:pPr eaLnBrk="0" hangingPunct="0"/>
            <a:r>
              <a:rPr lang="it-IT" sz="1800" b="1">
                <a:latin typeface="Courier" pitchFamily="49" charset="0"/>
              </a:rPr>
              <a:t>-rw-------   1 basili   users    100 Sep 14 15:35 .login</a:t>
            </a:r>
          </a:p>
          <a:p>
            <a:pPr eaLnBrk="0" hangingPunct="0"/>
            <a:r>
              <a:rPr lang="it-IT" sz="1800" b="1">
                <a:latin typeface="Courier" pitchFamily="49" charset="0"/>
              </a:rPr>
              <a:t>-rw-------   1 basili   users    254 Sep 14 15:35 .cshrc </a:t>
            </a:r>
          </a:p>
          <a:p>
            <a:pPr eaLnBrk="0" hangingPunct="0"/>
            <a:r>
              <a:rPr lang="it-IT" sz="1800" b="1">
                <a:latin typeface="Courier" pitchFamily="49" charset="0"/>
              </a:rPr>
              <a:t>drwxrwxrwx   2 basili   users    512 Sep 23 18:19 Japan#</a:t>
            </a:r>
          </a:p>
          <a:p>
            <a:pPr eaLnBrk="0" hangingPunct="0"/>
            <a:r>
              <a:rPr lang="it-IT" sz="1800" b="1">
                <a:latin typeface="Courier" pitchFamily="49" charset="0"/>
              </a:rPr>
              <a:t>drwxr-xr-x   2 basili   users    512 Nov 29 11:54 Lyras</a:t>
            </a:r>
          </a:p>
          <a:p>
            <a:pPr eaLnBrk="0" hangingPunct="0"/>
            <a:r>
              <a:rPr lang="it-IT" sz="1800" b="1">
                <a:latin typeface="Courier" pitchFamily="49" charset="0"/>
              </a:rPr>
              <a:t>drwx------   2 basili   users    512 May  6  1999 Mail</a:t>
            </a:r>
          </a:p>
          <a:p>
            <a:pPr eaLnBrk="0" hangingPunct="0"/>
            <a:r>
              <a:rPr lang="it-IT" sz="1800" b="1">
                <a:latin typeface="Courier" pitchFamily="49" charset="0"/>
              </a:rPr>
              <a:t>-rw-------   1 basili   users      0 Sep 14 15:35 dead.letter</a:t>
            </a:r>
          </a:p>
          <a:p>
            <a:pPr eaLnBrk="0" hangingPunct="0"/>
            <a:r>
              <a:rPr lang="it-IT" sz="1800" b="1">
                <a:latin typeface="Courier" pitchFamily="49" charset="0"/>
              </a:rPr>
              <a:t>-rw-rw-rw-   1 basili   users   1698 Dec  6 18:27 sample.txt</a:t>
            </a:r>
          </a:p>
          <a:p>
            <a:pPr eaLnBrk="0" hangingPunct="0"/>
            <a:r>
              <a:rPr lang="it-IT" sz="1800" b="1">
                <a:latin typeface="Courier" pitchFamily="49" charset="0"/>
              </a:rPr>
              <a:t>-rw-rw-rw-   1 basili   users  20088 Dec  6 18:26 sample.txt.mor</a:t>
            </a:r>
          </a:p>
          <a:p>
            <a:pPr eaLnBrk="0" hangingPunct="0"/>
            <a:r>
              <a:rPr lang="it-IT" sz="1800" b="1">
                <a:latin typeface="Courier" pitchFamily="49" charset="0"/>
              </a:rPr>
              <a:t>-rw-rw-rw-   1 basili   users   3554 Dec  6 18:33 sample.txt.tok</a:t>
            </a:r>
          </a:p>
          <a:p>
            <a:pPr eaLnBrk="0" hangingPunct="0"/>
            <a:r>
              <a:rPr lang="it-IT" sz="1800" b="1">
                <a:latin typeface="Courier" pitchFamily="49" charset="0"/>
              </a:rPr>
              <a:t>-rw-rw-rw-   1 basili   users   1698 Dec 15 17:55 copia.txt</a:t>
            </a:r>
          </a:p>
          <a:p>
            <a:pPr eaLnBrk="0" hangingPunct="0"/>
            <a:r>
              <a:rPr lang="it-IT" sz="1800" b="1">
                <a:latin typeface="Courier" pitchFamily="49" charset="0"/>
              </a:rPr>
              <a:t>ELETTRA - Basili &gt;&gt;</a:t>
            </a:r>
          </a:p>
        </p:txBody>
      </p:sp>
      <p:sp>
        <p:nvSpPr>
          <p:cNvPr id="82948" name="Rectangle 4"/>
          <p:cNvSpPr>
            <a:spLocks noGrp="1" noChangeArrowheads="1"/>
          </p:cNvSpPr>
          <p:nvPr>
            <p:ph type="title"/>
          </p:nvPr>
        </p:nvSpPr>
        <p:spPr/>
        <p:txBody>
          <a:bodyPr/>
          <a:lstStyle/>
          <a:p>
            <a:pPr eaLnBrk="1" hangingPunct="1"/>
            <a:r>
              <a:rPr lang="it-IT" smtClean="0"/>
              <a:t>Gestione Periferiche di I/O</a:t>
            </a:r>
          </a:p>
        </p:txBody>
      </p:sp>
      <p:sp>
        <p:nvSpPr>
          <p:cNvPr id="82949" name="Rectangle 5"/>
          <p:cNvSpPr>
            <a:spLocks noGrp="1" noChangeArrowheads="1"/>
          </p:cNvSpPr>
          <p:nvPr>
            <p:ph type="body" idx="1"/>
          </p:nvPr>
        </p:nvSpPr>
        <p:spPr>
          <a:xfrm>
            <a:off x="685800" y="1676400"/>
            <a:ext cx="8077200" cy="685800"/>
          </a:xfrm>
        </p:spPr>
        <p:txBody>
          <a:bodyPr/>
          <a:lstStyle/>
          <a:p>
            <a:pPr eaLnBrk="1" hangingPunct="1"/>
            <a:r>
              <a:rPr lang="it-IT" smtClean="0"/>
              <a:t>Un esempio: uso della redirezione in Unix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242690"/>
                                        </p:tgtEl>
                                        <p:attrNameLst>
                                          <p:attrName>style.visibility</p:attrName>
                                        </p:attrNameLst>
                                      </p:cBhvr>
                                      <p:to>
                                        <p:strVal val="visible"/>
                                      </p:to>
                                    </p:set>
                                    <p:anim calcmode="lin" valueType="num">
                                      <p:cBhvr>
                                        <p:cTn id="7" dur="500" fill="hold"/>
                                        <p:tgtEl>
                                          <p:spTgt spid="242690"/>
                                        </p:tgtEl>
                                        <p:attrNameLst>
                                          <p:attrName>ppt_w</p:attrName>
                                        </p:attrNameLst>
                                      </p:cBhvr>
                                      <p:tavLst>
                                        <p:tav tm="0">
                                          <p:val>
                                            <p:strVal val="(6*min(max(#ppt_w*#ppt_h,.3),1)-7.4)/-.7*#ppt_w"/>
                                          </p:val>
                                        </p:tav>
                                        <p:tav tm="100000">
                                          <p:val>
                                            <p:strVal val="#ppt_w"/>
                                          </p:val>
                                        </p:tav>
                                      </p:tavLst>
                                    </p:anim>
                                    <p:anim calcmode="lin" valueType="num">
                                      <p:cBhvr>
                                        <p:cTn id="8" dur="500" fill="hold"/>
                                        <p:tgtEl>
                                          <p:spTgt spid="242690"/>
                                        </p:tgtEl>
                                        <p:attrNameLst>
                                          <p:attrName>ppt_h</p:attrName>
                                        </p:attrNameLst>
                                      </p:cBhvr>
                                      <p:tavLst>
                                        <p:tav tm="0">
                                          <p:val>
                                            <p:strVal val="(6*min(max(#ppt_w*#ppt_h,.3),1)-7.4)/-.7*#ppt_h"/>
                                          </p:val>
                                        </p:tav>
                                        <p:tav tm="100000">
                                          <p:val>
                                            <p:strVal val="#ppt_h"/>
                                          </p:val>
                                        </p:tav>
                                      </p:tavLst>
                                    </p:anim>
                                    <p:anim calcmode="lin" valueType="num">
                                      <p:cBhvr>
                                        <p:cTn id="9" dur="500" fill="hold"/>
                                        <p:tgtEl>
                                          <p:spTgt spid="242690"/>
                                        </p:tgtEl>
                                        <p:attrNameLst>
                                          <p:attrName>ppt_x</p:attrName>
                                        </p:attrNameLst>
                                      </p:cBhvr>
                                      <p:tavLst>
                                        <p:tav tm="0">
                                          <p:val>
                                            <p:fltVal val="0.5"/>
                                          </p:val>
                                        </p:tav>
                                        <p:tav tm="100000">
                                          <p:val>
                                            <p:strVal val="#ppt_x"/>
                                          </p:val>
                                        </p:tav>
                                      </p:tavLst>
                                    </p:anim>
                                    <p:anim calcmode="lin" valueType="num">
                                      <p:cBhvr>
                                        <p:cTn id="10" dur="500" fill="hold"/>
                                        <p:tgtEl>
                                          <p:spTgt spid="24269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it-IT" smtClean="0"/>
              <a:t>Gestione Periferiche di I/O</a:t>
            </a:r>
          </a:p>
        </p:txBody>
      </p:sp>
      <p:sp>
        <p:nvSpPr>
          <p:cNvPr id="83971" name="Rectangle 3"/>
          <p:cNvSpPr>
            <a:spLocks noGrp="1" noChangeArrowheads="1"/>
          </p:cNvSpPr>
          <p:nvPr>
            <p:ph type="body" idx="1"/>
          </p:nvPr>
        </p:nvSpPr>
        <p:spPr>
          <a:xfrm>
            <a:off x="685800" y="1676400"/>
            <a:ext cx="8077200" cy="685800"/>
          </a:xfrm>
        </p:spPr>
        <p:txBody>
          <a:bodyPr/>
          <a:lstStyle/>
          <a:p>
            <a:pPr eaLnBrk="1" hangingPunct="1"/>
            <a:r>
              <a:rPr lang="it-IT" smtClean="0"/>
              <a:t>Un esempio: uso della redirezione in Unix (4)</a:t>
            </a:r>
          </a:p>
        </p:txBody>
      </p:sp>
      <p:sp>
        <p:nvSpPr>
          <p:cNvPr id="83972" name="Rectangle 4"/>
          <p:cNvSpPr>
            <a:spLocks noChangeArrowheads="1"/>
          </p:cNvSpPr>
          <p:nvPr/>
        </p:nvSpPr>
        <p:spPr bwMode="auto">
          <a:xfrm>
            <a:off x="107950" y="2938463"/>
            <a:ext cx="8921750" cy="2847975"/>
          </a:xfrm>
          <a:prstGeom prst="rect">
            <a:avLst/>
          </a:prstGeom>
          <a:noFill/>
          <a:ln w="9525">
            <a:solidFill>
              <a:schemeClr val="tx1"/>
            </a:solidFill>
            <a:miter lim="800000"/>
            <a:headEnd/>
            <a:tailEnd/>
          </a:ln>
        </p:spPr>
        <p:txBody>
          <a:bodyPr>
            <a:spAutoFit/>
          </a:bodyPr>
          <a:lstStyle/>
          <a:p>
            <a:pPr eaLnBrk="0" hangingPunct="0"/>
            <a:endParaRPr lang="it-IT" sz="1800" b="1">
              <a:latin typeface="Courier" pitchFamily="49" charset="0"/>
            </a:endParaRPr>
          </a:p>
          <a:p>
            <a:pPr eaLnBrk="0" hangingPunct="0"/>
            <a:r>
              <a:rPr lang="it-IT" sz="1800" b="1">
                <a:latin typeface="Courier" pitchFamily="49" charset="0"/>
              </a:rPr>
              <a:t>ELETTRA - Basili &gt;&gt;cat copia.txt</a:t>
            </a:r>
          </a:p>
          <a:p>
            <a:pPr eaLnBrk="0" hangingPunct="0"/>
            <a:r>
              <a:rPr lang="it-IT" sz="1800" b="1">
                <a:latin typeface="Courier" pitchFamily="49" charset="0"/>
              </a:rPr>
              <a:t>The Chief Engineer is personally responsible to supervise the bunkering operations at all times and for containment arrangements to prevent the escape of oil overboard. Before bunkering commences it is essential that the Chief Engineer ensures that the bunkering plan is posted at the fuelling station or control room and all crew members involved have a clear understanding of their tasks and responsibilities.</a:t>
            </a:r>
          </a:p>
          <a:p>
            <a:pPr eaLnBrk="0" hangingPunct="0"/>
            <a:r>
              <a:rPr lang="it-IT" sz="1800" b="1">
                <a:latin typeface="Courier" pitchFamily="49" charset="0"/>
              </a:rPr>
              <a:t>ELETTRA - Basili &gt;&gt;</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it-IT" smtClean="0"/>
              <a:t>Gestione Periferiche di I/O</a:t>
            </a:r>
          </a:p>
        </p:txBody>
      </p:sp>
      <p:sp>
        <p:nvSpPr>
          <p:cNvPr id="84995" name="Rectangle 3"/>
          <p:cNvSpPr>
            <a:spLocks noGrp="1" noChangeArrowheads="1"/>
          </p:cNvSpPr>
          <p:nvPr>
            <p:ph type="body" idx="1"/>
          </p:nvPr>
        </p:nvSpPr>
        <p:spPr>
          <a:xfrm>
            <a:off x="685800" y="1676400"/>
            <a:ext cx="8077200" cy="685800"/>
          </a:xfrm>
        </p:spPr>
        <p:txBody>
          <a:bodyPr/>
          <a:lstStyle/>
          <a:p>
            <a:pPr eaLnBrk="1" hangingPunct="1"/>
            <a:r>
              <a:rPr lang="it-IT" smtClean="0"/>
              <a:t>Un esempio: uso dei file a video in Unix (5)</a:t>
            </a:r>
          </a:p>
        </p:txBody>
      </p:sp>
      <p:sp>
        <p:nvSpPr>
          <p:cNvPr id="84996" name="Rectangle 4"/>
          <p:cNvSpPr>
            <a:spLocks noChangeArrowheads="1"/>
          </p:cNvSpPr>
          <p:nvPr/>
        </p:nvSpPr>
        <p:spPr bwMode="auto">
          <a:xfrm>
            <a:off x="69850" y="2938463"/>
            <a:ext cx="8931275" cy="2573337"/>
          </a:xfrm>
          <a:prstGeom prst="rect">
            <a:avLst/>
          </a:prstGeom>
          <a:noFill/>
          <a:ln w="9525">
            <a:solidFill>
              <a:schemeClr val="tx1"/>
            </a:solidFill>
            <a:miter lim="800000"/>
            <a:headEnd/>
            <a:tailEnd/>
          </a:ln>
        </p:spPr>
        <p:txBody>
          <a:bodyPr wrap="none">
            <a:spAutoFit/>
          </a:bodyPr>
          <a:lstStyle/>
          <a:p>
            <a:pPr eaLnBrk="0" hangingPunct="0"/>
            <a:r>
              <a:rPr lang="it-IT" sz="1800" b="1">
                <a:latin typeface="Courier" pitchFamily="49" charset="0"/>
              </a:rPr>
              <a:t>ELETTRA - Basili &gt;&gt;ls -al</a:t>
            </a:r>
            <a:endParaRPr lang="it-IT"/>
          </a:p>
          <a:p>
            <a:pPr eaLnBrk="0" hangingPunct="0"/>
            <a:r>
              <a:rPr lang="it-IT" sz="1800" b="1">
                <a:latin typeface="Courier" pitchFamily="49" charset="0"/>
              </a:rPr>
              <a:t>drwxrwxrwx   2 basili   users    512 Sep 23 18:19 Japan#</a:t>
            </a:r>
          </a:p>
          <a:p>
            <a:pPr eaLnBrk="0" hangingPunct="0"/>
            <a:r>
              <a:rPr lang="it-IT" sz="1800" b="1">
                <a:latin typeface="Courier" pitchFamily="49" charset="0"/>
              </a:rPr>
              <a:t>drwxr-xr-x   2 basili   users    512 Nov 29 11:54 Lyras</a:t>
            </a:r>
          </a:p>
          <a:p>
            <a:pPr eaLnBrk="0" hangingPunct="0"/>
            <a:r>
              <a:rPr lang="it-IT" sz="1800" b="1">
                <a:latin typeface="Courier" pitchFamily="49" charset="0"/>
              </a:rPr>
              <a:t>drwx------   2 basili   users    512 May  6  1999 Mail</a:t>
            </a:r>
          </a:p>
          <a:p>
            <a:pPr eaLnBrk="0" hangingPunct="0"/>
            <a:r>
              <a:rPr lang="it-IT" sz="1800" b="1">
                <a:latin typeface="Courier" pitchFamily="49" charset="0"/>
              </a:rPr>
              <a:t>-rw-------   1 basili   users      0 Sep 14 15:35 dead.letter</a:t>
            </a:r>
          </a:p>
          <a:p>
            <a:pPr eaLnBrk="0" hangingPunct="0"/>
            <a:r>
              <a:rPr lang="it-IT" sz="1800" b="1">
                <a:latin typeface="Courier" pitchFamily="49" charset="0"/>
              </a:rPr>
              <a:t>-rw-rw-rw-   1 basili   users   1698 Dec  6 18:27 sample.txt</a:t>
            </a:r>
          </a:p>
          <a:p>
            <a:pPr eaLnBrk="0" hangingPunct="0"/>
            <a:r>
              <a:rPr lang="it-IT" sz="1800" b="1">
                <a:latin typeface="Courier" pitchFamily="49" charset="0"/>
              </a:rPr>
              <a:t>-rw-rw-rw-   1 basili   users  20088 Dec  6 18:26 sample.txt.mor</a:t>
            </a:r>
          </a:p>
          <a:p>
            <a:pPr eaLnBrk="0" hangingPunct="0"/>
            <a:r>
              <a:rPr lang="it-IT" sz="1800" b="1">
                <a:latin typeface="Courier" pitchFamily="49" charset="0"/>
              </a:rPr>
              <a:t>-rw-rw-rw-   1 basili   users   3554 Dec  6 18:33 sample.txt.tok</a:t>
            </a:r>
          </a:p>
          <a:p>
            <a:pPr eaLnBrk="0" hangingPunct="0"/>
            <a:r>
              <a:rPr lang="it-IT" sz="1800" b="1">
                <a:latin typeface="Courier" pitchFamily="49" charset="0"/>
              </a:rPr>
              <a:t>ELETTRA - Basili &gt;&gt;</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it-IT" smtClean="0"/>
              <a:t>Cosa abbiamo visto</a:t>
            </a:r>
          </a:p>
        </p:txBody>
      </p:sp>
      <p:sp>
        <p:nvSpPr>
          <p:cNvPr id="86019" name="Rectangle 3"/>
          <p:cNvSpPr>
            <a:spLocks noGrp="1" noChangeArrowheads="1"/>
          </p:cNvSpPr>
          <p:nvPr>
            <p:ph type="body" idx="1"/>
          </p:nvPr>
        </p:nvSpPr>
        <p:spPr/>
        <p:txBody>
          <a:bodyPr/>
          <a:lstStyle/>
          <a:p>
            <a:pPr eaLnBrk="1" hangingPunct="1"/>
            <a:r>
              <a:rPr lang="it-IT" sz="2400" smtClean="0"/>
              <a:t>Definizione di Sistema Operativo</a:t>
            </a:r>
          </a:p>
          <a:p>
            <a:pPr eaLnBrk="1" hangingPunct="1"/>
            <a:r>
              <a:rPr lang="it-IT" sz="2400" smtClean="0"/>
              <a:t>Macchina astratta</a:t>
            </a:r>
          </a:p>
          <a:p>
            <a:pPr eaLnBrk="1" hangingPunct="1"/>
            <a:r>
              <a:rPr lang="it-IT" sz="2400" smtClean="0"/>
              <a:t>Moltiplicazione risorse: macchine virtuali</a:t>
            </a:r>
          </a:p>
          <a:p>
            <a:pPr eaLnBrk="1" hangingPunct="1"/>
            <a:r>
              <a:rPr lang="it-IT" sz="2400" smtClean="0"/>
              <a:t>Moltiplicazione risorse: come otteniamo il miracolo?</a:t>
            </a:r>
          </a:p>
          <a:p>
            <a:pPr lvl="1" eaLnBrk="1" hangingPunct="1"/>
            <a:r>
              <a:rPr lang="it-IT" sz="2000" smtClean="0"/>
              <a:t>Processo</a:t>
            </a:r>
          </a:p>
          <a:p>
            <a:pPr lvl="1" eaLnBrk="1" hangingPunct="1"/>
            <a:r>
              <a:rPr lang="it-IT" sz="2000" smtClean="0"/>
              <a:t>Scheduling</a:t>
            </a:r>
          </a:p>
          <a:p>
            <a:pPr eaLnBrk="1" hangingPunct="1"/>
            <a:r>
              <a:rPr lang="it-IT" sz="2400" smtClean="0"/>
              <a:t>Gestione risorse</a:t>
            </a:r>
          </a:p>
          <a:p>
            <a:pPr lvl="1" eaLnBrk="1" hangingPunct="1"/>
            <a:r>
              <a:rPr lang="it-IT" sz="2000" smtClean="0"/>
              <a:t>Memoria Centrale</a:t>
            </a:r>
          </a:p>
          <a:p>
            <a:pPr lvl="1" eaLnBrk="1" hangingPunct="1"/>
            <a:r>
              <a:rPr lang="it-IT" sz="2000" smtClean="0"/>
              <a:t>Memoria di Massa</a:t>
            </a:r>
          </a:p>
          <a:p>
            <a:pPr lvl="1" eaLnBrk="1" hangingPunct="1"/>
            <a:r>
              <a:rPr lang="it-IT" sz="2000" smtClean="0"/>
              <a:t>Dispositivi di I/O</a:t>
            </a:r>
          </a:p>
          <a:p>
            <a:pPr eaLnBrk="1" hangingPunct="1"/>
            <a:endParaRPr lang="it-IT" sz="2400" smtClean="0"/>
          </a:p>
          <a:p>
            <a:pPr lvl="1" eaLnBrk="1" hangingPunct="1"/>
            <a:endParaRPr lang="it-IT"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074"/>
          <p:cNvSpPr>
            <a:spLocks noGrp="1" noChangeArrowheads="1"/>
          </p:cNvSpPr>
          <p:nvPr>
            <p:ph type="ctrTitle"/>
          </p:nvPr>
        </p:nvSpPr>
        <p:spPr/>
        <p:txBody>
          <a:bodyPr/>
          <a:lstStyle/>
          <a:p>
            <a:pPr eaLnBrk="1" hangingPunct="1"/>
            <a:r>
              <a:rPr lang="en-US" smtClean="0"/>
              <a:t>Il Sistema Operativo</a:t>
            </a:r>
          </a:p>
        </p:txBody>
      </p:sp>
      <p:sp>
        <p:nvSpPr>
          <p:cNvPr id="18435" name="Rectangle 3075"/>
          <p:cNvSpPr>
            <a:spLocks noGrp="1" noChangeArrowheads="1"/>
          </p:cNvSpPr>
          <p:nvPr>
            <p:ph type="subTitle" idx="1"/>
          </p:nvPr>
        </p:nvSpPr>
        <p:spPr/>
        <p:txBody>
          <a:bodyPr/>
          <a:lstStyle/>
          <a:p>
            <a:pPr eaLnBrk="1" hangingPunct="1"/>
            <a:r>
              <a:rPr lang="en-US" smtClean="0"/>
              <a:t>Un insieme di macchine astratte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Settings\fabio\Dati applicazioni\Microsoft\Modelli\Template.pot</Template>
  <TotalTime>6012</TotalTime>
  <Words>3048</Words>
  <Application>Microsoft Office PowerPoint</Application>
  <PresentationFormat>Presentazione su schermo (4:3)</PresentationFormat>
  <Paragraphs>671</Paragraphs>
  <Slides>84</Slides>
  <Notes>0</Notes>
  <HiddenSlides>3</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84</vt:i4>
      </vt:variant>
    </vt:vector>
  </HeadingPairs>
  <TitlesOfParts>
    <vt:vector size="87" baseType="lpstr">
      <vt:lpstr>Template</vt:lpstr>
      <vt:lpstr>Documento</vt:lpstr>
      <vt:lpstr>Microsoft Drawing</vt:lpstr>
      <vt:lpstr>Il Sistema Operativo</vt:lpstr>
      <vt:lpstr>Ricapitoliamo puntate precedenti</vt:lpstr>
      <vt:lpstr>Cosa vedremo nelle lezioni</vt:lpstr>
      <vt:lpstr>Cosa abbiamo costruito fino ad adesso?</vt:lpstr>
      <vt:lpstr>Idee Fondamentali per costruire la macchina di Von Neumann</vt:lpstr>
      <vt:lpstr>Conseguenze delle idee fondamentali</vt:lpstr>
      <vt:lpstr>Conseguenze delle idee fondamentali</vt:lpstr>
      <vt:lpstr>Come procediamo</vt:lpstr>
      <vt:lpstr>Il Sistema Operativo</vt:lpstr>
      <vt:lpstr>Sistemi Operativi</vt:lpstr>
      <vt:lpstr>Chi serve: Utenti di un SO</vt:lpstr>
      <vt:lpstr>Cosa controlla: Gestione Risorse</vt:lpstr>
      <vt:lpstr>Come controlla: Gestione Risorse (2)</vt:lpstr>
      <vt:lpstr>Come controlla: Gestione Risorse (3)</vt:lpstr>
      <vt:lpstr>Macchina Astratta</vt:lpstr>
      <vt:lpstr>Sistema Operativo: macchina astratta</vt:lpstr>
      <vt:lpstr>Modello A Livelli - Macchine Virtuali</vt:lpstr>
      <vt:lpstr>Macchine Virtuali</vt:lpstr>
      <vt:lpstr>Macchine Virtuali - Nucleo</vt:lpstr>
      <vt:lpstr>Macchine Virtuali - Gestore Memoria</vt:lpstr>
      <vt:lpstr>Macchine Virtuali - Gestione Periferiche</vt:lpstr>
      <vt:lpstr>Macchine Virtuali - La gestione della Memoria di massa</vt:lpstr>
      <vt:lpstr>Interfaccia Utente</vt:lpstr>
      <vt:lpstr>Interfaccia Utente: Esempi</vt:lpstr>
      <vt:lpstr>Interfaccia Utente</vt:lpstr>
      <vt:lpstr>Processi e Moltiplicazione Macchine Virtuali</vt:lpstr>
      <vt:lpstr>Moltiplicazioni delle risorse: il processore</vt:lpstr>
      <vt:lpstr>Processi e Moltiplicazione Macchine Virtuali</vt:lpstr>
      <vt:lpstr>Linguaggio Macchina</vt:lpstr>
      <vt:lpstr>Problema</vt:lpstr>
      <vt:lpstr>Domande</vt:lpstr>
      <vt:lpstr>Il processo: questo sconosciuto </vt:lpstr>
      <vt:lpstr>Il processo: questo sconosciuto </vt:lpstr>
      <vt:lpstr>Il processo: questo sconosciuto </vt:lpstr>
      <vt:lpstr>Il processo: questo sconosciuto </vt:lpstr>
      <vt:lpstr>Il processo: questo sconosciuto </vt:lpstr>
      <vt:lpstr>Avanzamento di un processo</vt:lpstr>
      <vt:lpstr>Domande</vt:lpstr>
      <vt:lpstr>La gestione della risorsa CPU-Scheduling</vt:lpstr>
      <vt:lpstr>La gestione della risorsa CPU-Scheduling</vt:lpstr>
      <vt:lpstr>La gestione della risorsa CPU-Scheduling</vt:lpstr>
      <vt:lpstr>La gestione della risorsa CPU-Scheduling</vt:lpstr>
      <vt:lpstr>La gestione della risorsa CPU-Scheduling</vt:lpstr>
      <vt:lpstr>La gestione della risorsa CPU-Scheduling</vt:lpstr>
      <vt:lpstr>Politiche di Scheduling</vt:lpstr>
      <vt:lpstr>Politiche di Scheduling</vt:lpstr>
      <vt:lpstr>Round-Robin</vt:lpstr>
      <vt:lpstr>Scheduling: problemi tipici</vt:lpstr>
      <vt:lpstr>Storia - Multiprogrammazione (Parallelismo)</vt:lpstr>
      <vt:lpstr>Storia - Multiprogrammazione (Parallelismo)</vt:lpstr>
      <vt:lpstr>Interazione tra Processi</vt:lpstr>
      <vt:lpstr>Processi e Convivenza</vt:lpstr>
      <vt:lpstr>Deadlock</vt:lpstr>
      <vt:lpstr>Deadlock</vt:lpstr>
      <vt:lpstr>Deadlock: modelliamo</vt:lpstr>
      <vt:lpstr>Deadlock</vt:lpstr>
      <vt:lpstr>Deadlock</vt:lpstr>
      <vt:lpstr>Corse Critiche</vt:lpstr>
      <vt:lpstr>Corse Critiche</vt:lpstr>
      <vt:lpstr>Corse Critiche</vt:lpstr>
      <vt:lpstr>Corse Critiche</vt:lpstr>
      <vt:lpstr>Accesso a risorse condivise</vt:lpstr>
      <vt:lpstr>Gestione Memoria Centrale</vt:lpstr>
      <vt:lpstr>Moltiplicazione della memoria centrale</vt:lpstr>
      <vt:lpstr>Gestore Memoria</vt:lpstr>
      <vt:lpstr>Gestione della Memoria: swapping</vt:lpstr>
      <vt:lpstr>Swapping</vt:lpstr>
      <vt:lpstr>Swapping</vt:lpstr>
      <vt:lpstr>Gestione della memoria</vt:lpstr>
      <vt:lpstr>Gestione della Memoria</vt:lpstr>
      <vt:lpstr>Gestione Memoria di Massa</vt:lpstr>
      <vt:lpstr>Gestione Memoria di Massa</vt:lpstr>
      <vt:lpstr>Il File System</vt:lpstr>
      <vt:lpstr>Gestione Periferiche di I/O</vt:lpstr>
      <vt:lpstr>Gestione Periferiche di I/O</vt:lpstr>
      <vt:lpstr>Gestione Periferiche I/O</vt:lpstr>
      <vt:lpstr>Gestione Periferiche I/O</vt:lpstr>
      <vt:lpstr>Gestione Periferiche di I/O</vt:lpstr>
      <vt:lpstr>Gestione Periferiche di I/O</vt:lpstr>
      <vt:lpstr>Gestione Periferiche di I/O</vt:lpstr>
      <vt:lpstr>Gestione Periferiche di I/O</vt:lpstr>
      <vt:lpstr>Gestione Periferiche di I/O</vt:lpstr>
      <vt:lpstr>Gestione Periferiche di I/O</vt:lpstr>
      <vt:lpstr>Cosa abbiamo visto</vt:lpstr>
    </vt:vector>
  </TitlesOfParts>
  <Company>DISP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fabio</dc:creator>
  <cp:lastModifiedBy>Fabio Massimo Zanzotto</cp:lastModifiedBy>
  <cp:revision>88</cp:revision>
  <dcterms:created xsi:type="dcterms:W3CDTF">2006-11-03T14:20:30Z</dcterms:created>
  <dcterms:modified xsi:type="dcterms:W3CDTF">2010-11-17T15:04:06Z</dcterms:modified>
</cp:coreProperties>
</file>